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3.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slideMasters/slideMaster4.xml" ContentType="application/vnd.openxmlformats-officedocument.presentationml.slideMaster+xml"/>
  <Override PartName="/ppt/slideMasters/slideMaster3.xml" ContentType="application/vnd.openxmlformats-officedocument.presentationml.slideMaster+xml"/>
  <Override PartName="/ppt/slideMasters/slideMaster2.xml" ContentType="application/vnd.openxmlformats-officedocument.presentationml.slideMaster+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1.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3" r:id="rId1"/>
    <p:sldMasterId id="2147483704" r:id="rId2"/>
    <p:sldMasterId id="2147483705" r:id="rId3"/>
    <p:sldMasterId id="2147483706"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1" r:id="rId18"/>
    <p:sldId id="272" r:id="rId19"/>
    <p:sldId id="270"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Muli" panose="02000503000000000000" pitchFamily="2" charset="77"/>
      <p:regular r:id="rId26"/>
      <p:bold r:id="rId27"/>
      <p:italic r:id="rId28"/>
      <p:boldItalic r:id="rId29"/>
    </p:embeddedFont>
    <p:embeddedFont>
      <p:font typeface="Open Sans Light" panose="020F030202020403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20"/>
  </p:normalViewPr>
  <p:slideViewPr>
    <p:cSldViewPr snapToGrid="0">
      <p:cViewPr varScale="1">
        <p:scale>
          <a:sx n="136" d="100"/>
          <a:sy n="136" d="100"/>
        </p:scale>
        <p:origin x="960"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5.fntdata"/><Relationship Id="rId39" Type="http://schemas.openxmlformats.org/officeDocument/2006/relationships/customXml" Target="../customXml/item2.xml"/><Relationship Id="rId21" Type="http://schemas.openxmlformats.org/officeDocument/2006/relationships/notesMaster" Target="notesMasters/notesMaster1.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11caac935b9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11caac935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11458bd3483_0_2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11458bd3483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03bb1d3aec_0_15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03bb1d3aec_0_1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12f1c7d69d5_0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 name="Google Shape;404;g12f1c7d69d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bd6fa88e26_0_1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bd6fa88e26_0_1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103bb1d3aec_0_1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8" name="Google Shape;458;g103bb1d3aec_0_1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9" name="Google Shape;459;g103bb1d3aec_0_120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03bb1d3aec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103bb1d3aec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Muli"/>
              <a:ea typeface="Muli"/>
              <a:cs typeface="Muli"/>
              <a:sym typeface="Mul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2f1c7d69d5_0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2f1c7d69d5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2f1c7d69d5_0_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2f1c7d69d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Muli"/>
              <a:ea typeface="Muli"/>
              <a:cs typeface="Muli"/>
              <a:sym typeface="Mul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b80c1db045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b80c1db04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600"/>
              </a:spcAft>
              <a:buClr>
                <a:schemeClr val="dk1"/>
              </a:buClr>
              <a:buSzPts val="1100"/>
              <a:buFont typeface="Arial"/>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2f1c7d69d5_0_3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g12f1c7d69d5_0_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g12f1c7d69d5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 name="Google Shape;339;g12f1c7d69d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12f1c7d69d5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5" name="Google Shape;345;g12f1c7d69d5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latin typeface="Muli"/>
              <a:ea typeface="Muli"/>
              <a:cs typeface="Muli"/>
              <a:sym typeface="Mul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103bb1d3aec_0_8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g103bb1d3aec_0_8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g103bb1d3aec_0_8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General Slide">
  <p:cSld name="General Slide">
    <p:spTree>
      <p:nvGrpSpPr>
        <p:cNvPr id="1"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1">
    <p:bg>
      <p:bgPr>
        <a:solidFill>
          <a:srgbClr val="00B3D1"/>
        </a:solidFill>
        <a:effectLst/>
      </p:bgPr>
    </p:bg>
    <p:spTree>
      <p:nvGrpSpPr>
        <p:cNvPr id="1" name="Shape 51"/>
        <p:cNvGrpSpPr/>
        <p:nvPr/>
      </p:nvGrpSpPr>
      <p:grpSpPr>
        <a:xfrm>
          <a:off x="0" y="0"/>
          <a:ext cx="0" cy="0"/>
          <a:chOff x="0" y="0"/>
          <a:chExt cx="0" cy="0"/>
        </a:xfrm>
      </p:grpSpPr>
      <p:sp>
        <p:nvSpPr>
          <p:cNvPr id="52" name="Google Shape;52;p14"/>
          <p:cNvSpPr txBox="1">
            <a:spLocks noGrp="1"/>
          </p:cNvSpPr>
          <p:nvPr>
            <p:ph type="title"/>
          </p:nvPr>
        </p:nvSpPr>
        <p:spPr>
          <a:xfrm>
            <a:off x="451350" y="445025"/>
            <a:ext cx="82278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00B3D1"/>
              </a:buClr>
              <a:buSzPts val="2800"/>
              <a:buNone/>
              <a:defRPr>
                <a:solidFill>
                  <a:srgbClr val="00B3D1"/>
                </a:solidFill>
              </a:defRPr>
            </a:lvl2pPr>
            <a:lvl3pPr lvl="2" rtl="0">
              <a:spcBef>
                <a:spcPts val="0"/>
              </a:spcBef>
              <a:spcAft>
                <a:spcPts val="0"/>
              </a:spcAft>
              <a:buClr>
                <a:srgbClr val="00B3D1"/>
              </a:buClr>
              <a:buSzPts val="2800"/>
              <a:buNone/>
              <a:defRPr>
                <a:solidFill>
                  <a:srgbClr val="00B3D1"/>
                </a:solidFill>
              </a:defRPr>
            </a:lvl3pPr>
            <a:lvl4pPr lvl="3" rtl="0">
              <a:spcBef>
                <a:spcPts val="0"/>
              </a:spcBef>
              <a:spcAft>
                <a:spcPts val="0"/>
              </a:spcAft>
              <a:buClr>
                <a:srgbClr val="00B3D1"/>
              </a:buClr>
              <a:buSzPts val="2800"/>
              <a:buNone/>
              <a:defRPr>
                <a:solidFill>
                  <a:srgbClr val="00B3D1"/>
                </a:solidFill>
              </a:defRPr>
            </a:lvl4pPr>
            <a:lvl5pPr lvl="4" rtl="0">
              <a:spcBef>
                <a:spcPts val="0"/>
              </a:spcBef>
              <a:spcAft>
                <a:spcPts val="0"/>
              </a:spcAft>
              <a:buClr>
                <a:srgbClr val="00B3D1"/>
              </a:buClr>
              <a:buSzPts val="2800"/>
              <a:buNone/>
              <a:defRPr>
                <a:solidFill>
                  <a:srgbClr val="00B3D1"/>
                </a:solidFill>
              </a:defRPr>
            </a:lvl5pPr>
            <a:lvl6pPr lvl="5" rtl="0">
              <a:spcBef>
                <a:spcPts val="0"/>
              </a:spcBef>
              <a:spcAft>
                <a:spcPts val="0"/>
              </a:spcAft>
              <a:buClr>
                <a:srgbClr val="00B3D1"/>
              </a:buClr>
              <a:buSzPts val="2800"/>
              <a:buNone/>
              <a:defRPr>
                <a:solidFill>
                  <a:srgbClr val="00B3D1"/>
                </a:solidFill>
              </a:defRPr>
            </a:lvl6pPr>
            <a:lvl7pPr lvl="6" rtl="0">
              <a:spcBef>
                <a:spcPts val="0"/>
              </a:spcBef>
              <a:spcAft>
                <a:spcPts val="0"/>
              </a:spcAft>
              <a:buClr>
                <a:srgbClr val="00B3D1"/>
              </a:buClr>
              <a:buSzPts val="2800"/>
              <a:buNone/>
              <a:defRPr>
                <a:solidFill>
                  <a:srgbClr val="00B3D1"/>
                </a:solidFill>
              </a:defRPr>
            </a:lvl7pPr>
            <a:lvl8pPr lvl="7" rtl="0">
              <a:spcBef>
                <a:spcPts val="0"/>
              </a:spcBef>
              <a:spcAft>
                <a:spcPts val="0"/>
              </a:spcAft>
              <a:buClr>
                <a:srgbClr val="00B3D1"/>
              </a:buClr>
              <a:buSzPts val="2800"/>
              <a:buNone/>
              <a:defRPr>
                <a:solidFill>
                  <a:srgbClr val="00B3D1"/>
                </a:solidFill>
              </a:defRPr>
            </a:lvl8pPr>
            <a:lvl9pPr lvl="8" rtl="0">
              <a:spcBef>
                <a:spcPts val="0"/>
              </a:spcBef>
              <a:spcAft>
                <a:spcPts val="0"/>
              </a:spcAft>
              <a:buClr>
                <a:srgbClr val="00B3D1"/>
              </a:buClr>
              <a:buSzPts val="2800"/>
              <a:buNone/>
              <a:defRPr>
                <a:solidFill>
                  <a:srgbClr val="00B3D1"/>
                </a:solidFill>
              </a:defRPr>
            </a:lvl9pPr>
          </a:lstStyle>
          <a:p>
            <a:endParaRPr/>
          </a:p>
        </p:txBody>
      </p:sp>
      <p:sp>
        <p:nvSpPr>
          <p:cNvPr id="53" name="Google Shape;53;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54" name="Google Shape;54;p14"/>
          <p:cNvSpPr txBox="1">
            <a:spLocks noGrp="1"/>
          </p:cNvSpPr>
          <p:nvPr>
            <p:ph type="body" idx="1"/>
          </p:nvPr>
        </p:nvSpPr>
        <p:spPr>
          <a:xfrm>
            <a:off x="460875" y="1017725"/>
            <a:ext cx="8218200" cy="3551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pic>
        <p:nvPicPr>
          <p:cNvPr id="55" name="Google Shape;55;p14"/>
          <p:cNvPicPr preferRelativeResize="0"/>
          <p:nvPr/>
        </p:nvPicPr>
        <p:blipFill>
          <a:blip r:embed="rId2">
            <a:alphaModFix/>
          </a:blip>
          <a:stretch>
            <a:fillRect/>
          </a:stretch>
        </p:blipFill>
        <p:spPr>
          <a:xfrm>
            <a:off x="8748299" y="4687274"/>
            <a:ext cx="256775" cy="338774"/>
          </a:xfrm>
          <a:prstGeom prst="rect">
            <a:avLst/>
          </a:prstGeom>
          <a:noFill/>
          <a:ln>
            <a:noFill/>
          </a:ln>
        </p:spPr>
      </p:pic>
      <p:cxnSp>
        <p:nvCxnSpPr>
          <p:cNvPr id="56" name="Google Shape;56;p14"/>
          <p:cNvCxnSpPr/>
          <p:nvPr/>
        </p:nvCxnSpPr>
        <p:spPr>
          <a:xfrm>
            <a:off x="404925" y="433025"/>
            <a:ext cx="0" cy="596700"/>
          </a:xfrm>
          <a:prstGeom prst="straightConnector1">
            <a:avLst/>
          </a:prstGeom>
          <a:noFill/>
          <a:ln w="38100" cap="flat" cmpd="sng">
            <a:solidFill>
              <a:srgbClr val="FFFFFF"/>
            </a:solidFill>
            <a:prstDash val="solid"/>
            <a:round/>
            <a:headEnd type="none" w="med" len="med"/>
            <a:tailEnd type="none" w="med" len="med"/>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_HEADER_3">
  <p:cSld name="SECTION_HEADER_3">
    <p:bg>
      <p:bgPr>
        <a:solidFill>
          <a:srgbClr val="00B3D1"/>
        </a:solidFill>
        <a:effectLst/>
      </p:bgPr>
    </p:bg>
    <p:spTree>
      <p:nvGrpSpPr>
        <p:cNvPr id="1" name="Shape 57"/>
        <p:cNvGrpSpPr/>
        <p:nvPr/>
      </p:nvGrpSpPr>
      <p:grpSpPr>
        <a:xfrm>
          <a:off x="0" y="0"/>
          <a:ext cx="0" cy="0"/>
          <a:chOff x="0" y="0"/>
          <a:chExt cx="0" cy="0"/>
        </a:xfrm>
      </p:grpSpPr>
      <p:sp>
        <p:nvSpPr>
          <p:cNvPr id="58" name="Google Shape;58;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59" name="Google Shape;59;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2">
    <p:bg>
      <p:bgPr>
        <a:solidFill>
          <a:srgbClr val="00B3D1"/>
        </a:solidFill>
        <a:effectLst/>
      </p:bgPr>
    </p:bg>
    <p:spTree>
      <p:nvGrpSpPr>
        <p:cNvPr id="1" name="Shape 60"/>
        <p:cNvGrpSpPr/>
        <p:nvPr/>
      </p:nvGrpSpPr>
      <p:grpSpPr>
        <a:xfrm>
          <a:off x="0" y="0"/>
          <a:ext cx="0" cy="0"/>
          <a:chOff x="0" y="0"/>
          <a:chExt cx="0" cy="0"/>
        </a:xfrm>
      </p:grpSpPr>
      <p:sp>
        <p:nvSpPr>
          <p:cNvPr id="61" name="Google Shape;61;p16"/>
          <p:cNvSpPr txBox="1">
            <a:spLocks noGrp="1"/>
          </p:cNvSpPr>
          <p:nvPr>
            <p:ph type="title"/>
          </p:nvPr>
        </p:nvSpPr>
        <p:spPr>
          <a:xfrm>
            <a:off x="451350" y="445025"/>
            <a:ext cx="82278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00B3D1"/>
              </a:buClr>
              <a:buSzPts val="2800"/>
              <a:buNone/>
              <a:defRPr>
                <a:solidFill>
                  <a:srgbClr val="00B3D1"/>
                </a:solidFill>
              </a:defRPr>
            </a:lvl2pPr>
            <a:lvl3pPr lvl="2" rtl="0">
              <a:spcBef>
                <a:spcPts val="0"/>
              </a:spcBef>
              <a:spcAft>
                <a:spcPts val="0"/>
              </a:spcAft>
              <a:buClr>
                <a:srgbClr val="00B3D1"/>
              </a:buClr>
              <a:buSzPts val="2800"/>
              <a:buNone/>
              <a:defRPr>
                <a:solidFill>
                  <a:srgbClr val="00B3D1"/>
                </a:solidFill>
              </a:defRPr>
            </a:lvl3pPr>
            <a:lvl4pPr lvl="3" rtl="0">
              <a:spcBef>
                <a:spcPts val="0"/>
              </a:spcBef>
              <a:spcAft>
                <a:spcPts val="0"/>
              </a:spcAft>
              <a:buClr>
                <a:srgbClr val="00B3D1"/>
              </a:buClr>
              <a:buSzPts val="2800"/>
              <a:buNone/>
              <a:defRPr>
                <a:solidFill>
                  <a:srgbClr val="00B3D1"/>
                </a:solidFill>
              </a:defRPr>
            </a:lvl4pPr>
            <a:lvl5pPr lvl="4" rtl="0">
              <a:spcBef>
                <a:spcPts val="0"/>
              </a:spcBef>
              <a:spcAft>
                <a:spcPts val="0"/>
              </a:spcAft>
              <a:buClr>
                <a:srgbClr val="00B3D1"/>
              </a:buClr>
              <a:buSzPts val="2800"/>
              <a:buNone/>
              <a:defRPr>
                <a:solidFill>
                  <a:srgbClr val="00B3D1"/>
                </a:solidFill>
              </a:defRPr>
            </a:lvl5pPr>
            <a:lvl6pPr lvl="5" rtl="0">
              <a:spcBef>
                <a:spcPts val="0"/>
              </a:spcBef>
              <a:spcAft>
                <a:spcPts val="0"/>
              </a:spcAft>
              <a:buClr>
                <a:srgbClr val="00B3D1"/>
              </a:buClr>
              <a:buSzPts val="2800"/>
              <a:buNone/>
              <a:defRPr>
                <a:solidFill>
                  <a:srgbClr val="00B3D1"/>
                </a:solidFill>
              </a:defRPr>
            </a:lvl6pPr>
            <a:lvl7pPr lvl="6" rtl="0">
              <a:spcBef>
                <a:spcPts val="0"/>
              </a:spcBef>
              <a:spcAft>
                <a:spcPts val="0"/>
              </a:spcAft>
              <a:buClr>
                <a:srgbClr val="00B3D1"/>
              </a:buClr>
              <a:buSzPts val="2800"/>
              <a:buNone/>
              <a:defRPr>
                <a:solidFill>
                  <a:srgbClr val="00B3D1"/>
                </a:solidFill>
              </a:defRPr>
            </a:lvl7pPr>
            <a:lvl8pPr lvl="7" rtl="0">
              <a:spcBef>
                <a:spcPts val="0"/>
              </a:spcBef>
              <a:spcAft>
                <a:spcPts val="0"/>
              </a:spcAft>
              <a:buClr>
                <a:srgbClr val="00B3D1"/>
              </a:buClr>
              <a:buSzPts val="2800"/>
              <a:buNone/>
              <a:defRPr>
                <a:solidFill>
                  <a:srgbClr val="00B3D1"/>
                </a:solidFill>
              </a:defRPr>
            </a:lvl8pPr>
            <a:lvl9pPr lvl="8" rtl="0">
              <a:spcBef>
                <a:spcPts val="0"/>
              </a:spcBef>
              <a:spcAft>
                <a:spcPts val="0"/>
              </a:spcAft>
              <a:buClr>
                <a:srgbClr val="00B3D1"/>
              </a:buClr>
              <a:buSzPts val="2800"/>
              <a:buNone/>
              <a:defRPr>
                <a:solidFill>
                  <a:srgbClr val="00B3D1"/>
                </a:solidFill>
              </a:defRPr>
            </a:lvl9pPr>
          </a:lstStyle>
          <a:p>
            <a:endParaRPr/>
          </a:p>
        </p:txBody>
      </p:sp>
      <p:sp>
        <p:nvSpPr>
          <p:cNvPr id="62" name="Google Shape;6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63" name="Google Shape;63;p16"/>
          <p:cNvSpPr txBox="1">
            <a:spLocks noGrp="1"/>
          </p:cNvSpPr>
          <p:nvPr>
            <p:ph type="body" idx="1"/>
          </p:nvPr>
        </p:nvSpPr>
        <p:spPr>
          <a:xfrm>
            <a:off x="460875" y="1017725"/>
            <a:ext cx="8218200" cy="3551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1600"/>
              </a:spcBef>
              <a:spcAft>
                <a:spcPts val="0"/>
              </a:spcAft>
              <a:buClr>
                <a:srgbClr val="FFFFFF"/>
              </a:buClr>
              <a:buSzPts val="1400"/>
              <a:buChar char="○"/>
              <a:defRPr>
                <a:solidFill>
                  <a:srgbClr val="FFFFFF"/>
                </a:solidFill>
              </a:defRPr>
            </a:lvl2pPr>
            <a:lvl3pPr marL="1371600" lvl="2" indent="-317500" rtl="0">
              <a:spcBef>
                <a:spcPts val="1600"/>
              </a:spcBef>
              <a:spcAft>
                <a:spcPts val="0"/>
              </a:spcAft>
              <a:buClr>
                <a:srgbClr val="FFFFFF"/>
              </a:buClr>
              <a:buSzPts val="1400"/>
              <a:buChar char="■"/>
              <a:defRPr>
                <a:solidFill>
                  <a:srgbClr val="FFFFFF"/>
                </a:solidFill>
              </a:defRPr>
            </a:lvl3pPr>
            <a:lvl4pPr marL="1828800" lvl="3" indent="-317500" rtl="0">
              <a:spcBef>
                <a:spcPts val="1600"/>
              </a:spcBef>
              <a:spcAft>
                <a:spcPts val="0"/>
              </a:spcAft>
              <a:buClr>
                <a:srgbClr val="FFFFFF"/>
              </a:buClr>
              <a:buSzPts val="1400"/>
              <a:buChar char="●"/>
              <a:defRPr>
                <a:solidFill>
                  <a:srgbClr val="FFFFFF"/>
                </a:solidFill>
              </a:defRPr>
            </a:lvl4pPr>
            <a:lvl5pPr marL="2286000" lvl="4" indent="-317500" rtl="0">
              <a:spcBef>
                <a:spcPts val="1600"/>
              </a:spcBef>
              <a:spcAft>
                <a:spcPts val="0"/>
              </a:spcAft>
              <a:buClr>
                <a:srgbClr val="FFFFFF"/>
              </a:buClr>
              <a:buSzPts val="1400"/>
              <a:buChar char="○"/>
              <a:defRPr>
                <a:solidFill>
                  <a:srgbClr val="FFFFFF"/>
                </a:solidFill>
              </a:defRPr>
            </a:lvl5pPr>
            <a:lvl6pPr marL="2743200" lvl="5" indent="-317500" rtl="0">
              <a:spcBef>
                <a:spcPts val="1600"/>
              </a:spcBef>
              <a:spcAft>
                <a:spcPts val="0"/>
              </a:spcAft>
              <a:buClr>
                <a:srgbClr val="FFFFFF"/>
              </a:buClr>
              <a:buSzPts val="1400"/>
              <a:buChar char="■"/>
              <a:defRPr>
                <a:solidFill>
                  <a:srgbClr val="FFFFFF"/>
                </a:solidFill>
              </a:defRPr>
            </a:lvl6pPr>
            <a:lvl7pPr marL="3200400" lvl="6" indent="-317500" rtl="0">
              <a:spcBef>
                <a:spcPts val="1600"/>
              </a:spcBef>
              <a:spcAft>
                <a:spcPts val="0"/>
              </a:spcAft>
              <a:buClr>
                <a:srgbClr val="FFFFFF"/>
              </a:buClr>
              <a:buSzPts val="1400"/>
              <a:buChar char="●"/>
              <a:defRPr>
                <a:solidFill>
                  <a:srgbClr val="FFFFFF"/>
                </a:solidFill>
              </a:defRPr>
            </a:lvl7pPr>
            <a:lvl8pPr marL="3657600" lvl="7" indent="-317500" rtl="0">
              <a:spcBef>
                <a:spcPts val="1600"/>
              </a:spcBef>
              <a:spcAft>
                <a:spcPts val="0"/>
              </a:spcAft>
              <a:buClr>
                <a:srgbClr val="FFFFFF"/>
              </a:buClr>
              <a:buSzPts val="1400"/>
              <a:buChar char="○"/>
              <a:defRPr>
                <a:solidFill>
                  <a:srgbClr val="FFFFFF"/>
                </a:solidFill>
              </a:defRPr>
            </a:lvl8pPr>
            <a:lvl9pPr marL="4114800" lvl="8" indent="-317500" rtl="0">
              <a:spcBef>
                <a:spcPts val="1600"/>
              </a:spcBef>
              <a:spcAft>
                <a:spcPts val="1600"/>
              </a:spcAft>
              <a:buClr>
                <a:srgbClr val="FFFFFF"/>
              </a:buClr>
              <a:buSzPts val="1400"/>
              <a:buChar char="■"/>
              <a:defRPr>
                <a:solidFill>
                  <a:srgbClr val="FFFFFF"/>
                </a:solidFill>
              </a:defRPr>
            </a:lvl9pPr>
          </a:lstStyle>
          <a:p>
            <a:endParaRPr/>
          </a:p>
        </p:txBody>
      </p:sp>
      <p:pic>
        <p:nvPicPr>
          <p:cNvPr id="64" name="Google Shape;64;p16"/>
          <p:cNvPicPr preferRelativeResize="0"/>
          <p:nvPr/>
        </p:nvPicPr>
        <p:blipFill>
          <a:blip r:embed="rId2">
            <a:alphaModFix/>
          </a:blip>
          <a:stretch>
            <a:fillRect/>
          </a:stretch>
        </p:blipFill>
        <p:spPr>
          <a:xfrm>
            <a:off x="8748299" y="4687274"/>
            <a:ext cx="256775" cy="338774"/>
          </a:xfrm>
          <a:prstGeom prst="rect">
            <a:avLst/>
          </a:prstGeom>
          <a:noFill/>
          <a:ln>
            <a:noFill/>
          </a:ln>
        </p:spPr>
      </p:pic>
      <p:cxnSp>
        <p:nvCxnSpPr>
          <p:cNvPr id="65" name="Google Shape;65;p16"/>
          <p:cNvCxnSpPr/>
          <p:nvPr/>
        </p:nvCxnSpPr>
        <p:spPr>
          <a:xfrm>
            <a:off x="404925" y="433025"/>
            <a:ext cx="0" cy="596700"/>
          </a:xfrm>
          <a:prstGeom prst="straightConnector1">
            <a:avLst/>
          </a:prstGeom>
          <a:noFill/>
          <a:ln w="38100" cap="flat" cmpd="sng">
            <a:solidFill>
              <a:srgbClr val="FFFFFF"/>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4" name="Google Shape;74;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5" name="Google Shape;75;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2">
  <p:cSld name="Quote 2">
    <p:spTree>
      <p:nvGrpSpPr>
        <p:cNvPr id="1" name="Shape 76"/>
        <p:cNvGrpSpPr/>
        <p:nvPr/>
      </p:nvGrpSpPr>
      <p:grpSpPr>
        <a:xfrm>
          <a:off x="0" y="0"/>
          <a:ext cx="0" cy="0"/>
          <a:chOff x="0" y="0"/>
          <a:chExt cx="0" cy="0"/>
        </a:xfrm>
      </p:grpSpPr>
      <p:sp>
        <p:nvSpPr>
          <p:cNvPr id="77" name="Google Shape;77;p19"/>
          <p:cNvSpPr txBox="1">
            <a:spLocks noGrp="1"/>
          </p:cNvSpPr>
          <p:nvPr>
            <p:ph type="body" idx="1"/>
          </p:nvPr>
        </p:nvSpPr>
        <p:spPr>
          <a:xfrm>
            <a:off x="1665625" y="1751752"/>
            <a:ext cx="6299100" cy="826200"/>
          </a:xfrm>
          <a:prstGeom prst="rect">
            <a:avLst/>
          </a:prstGeom>
          <a:noFill/>
          <a:ln>
            <a:noFill/>
          </a:ln>
        </p:spPr>
        <p:txBody>
          <a:bodyPr spcFirstLastPara="1" wrap="square" lIns="68575" tIns="68575" rIns="68575" bIns="68575" anchor="ctr" anchorCtr="0">
            <a:noAutofit/>
          </a:bodyPr>
          <a:lstStyle>
            <a:lvl1pPr marL="457200" marR="0" lvl="0" indent="-228600" algn="l" rtl="0">
              <a:lnSpc>
                <a:spcPct val="90000"/>
              </a:lnSpc>
              <a:spcBef>
                <a:spcPts val="120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600"/>
              </a:spcBef>
              <a:spcAft>
                <a:spcPts val="0"/>
              </a:spcAft>
              <a:buClr>
                <a:srgbClr val="949699"/>
              </a:buClr>
              <a:buSzPts val="1400"/>
              <a:buFont typeface="Arial"/>
              <a:buNone/>
              <a:defRPr sz="1800" b="0" i="0" u="none" strike="noStrike" cap="none">
                <a:solidFill>
                  <a:srgbClr val="949699"/>
                </a:solidFill>
                <a:latin typeface="Arial"/>
                <a:ea typeface="Arial"/>
                <a:cs typeface="Arial"/>
                <a:sym typeface="Arial"/>
              </a:defRPr>
            </a:lvl2pPr>
            <a:lvl3pPr marL="1371600" marR="0" lvl="2" indent="-228600" algn="l" rtl="0">
              <a:lnSpc>
                <a:spcPct val="90000"/>
              </a:lnSpc>
              <a:spcBef>
                <a:spcPts val="1600"/>
              </a:spcBef>
              <a:spcAft>
                <a:spcPts val="0"/>
              </a:spcAft>
              <a:buClr>
                <a:srgbClr val="949699"/>
              </a:buClr>
              <a:buSzPts val="1200"/>
              <a:buFont typeface="Arial"/>
              <a:buNone/>
              <a:defRPr sz="1600" b="0" i="0" u="none" strike="noStrike" cap="none">
                <a:solidFill>
                  <a:srgbClr val="949699"/>
                </a:solidFill>
                <a:latin typeface="Arial"/>
                <a:ea typeface="Arial"/>
                <a:cs typeface="Arial"/>
                <a:sym typeface="Arial"/>
              </a:defRPr>
            </a:lvl3pPr>
            <a:lvl4pPr marL="1828800" marR="0" lvl="3"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4pPr>
            <a:lvl5pPr marL="2286000" marR="0" lvl="4"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5pPr>
            <a:lvl6pPr marL="2743200" marR="0" lvl="5"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6pPr>
            <a:lvl7pPr marL="3200400" marR="0" lvl="6"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7pPr>
            <a:lvl8pPr marL="3657600" marR="0" lvl="7"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8pPr>
            <a:lvl9pPr marL="4114800" marR="0" lvl="8" indent="-228600" algn="l" rtl="0">
              <a:lnSpc>
                <a:spcPct val="90000"/>
              </a:lnSpc>
              <a:spcBef>
                <a:spcPts val="1600"/>
              </a:spcBef>
              <a:spcAft>
                <a:spcPts val="1600"/>
              </a:spcAft>
              <a:buClr>
                <a:srgbClr val="949699"/>
              </a:buClr>
              <a:buSzPts val="1100"/>
              <a:buFont typeface="Arial"/>
              <a:buNone/>
              <a:defRPr sz="1400" b="0" i="0" u="none" strike="noStrike" cap="none">
                <a:solidFill>
                  <a:srgbClr val="949699"/>
                </a:solidFill>
                <a:latin typeface="Arial"/>
                <a:ea typeface="Arial"/>
                <a:cs typeface="Arial"/>
                <a:sym typeface="Arial"/>
              </a:defRPr>
            </a:lvl9pPr>
          </a:lstStyle>
          <a:p>
            <a:endParaRPr/>
          </a:p>
        </p:txBody>
      </p:sp>
      <p:pic>
        <p:nvPicPr>
          <p:cNvPr id="78" name="Google Shape;78;p19"/>
          <p:cNvPicPr preferRelativeResize="0"/>
          <p:nvPr/>
        </p:nvPicPr>
        <p:blipFill rotWithShape="1">
          <a:blip r:embed="rId2">
            <a:alphaModFix/>
          </a:blip>
          <a:srcRect/>
          <a:stretch/>
        </p:blipFill>
        <p:spPr>
          <a:xfrm>
            <a:off x="973667" y="1751752"/>
            <a:ext cx="286424" cy="826348"/>
          </a:xfrm>
          <a:prstGeom prst="rect">
            <a:avLst/>
          </a:prstGeom>
          <a:noFill/>
          <a:ln>
            <a:noFill/>
          </a:ln>
        </p:spPr>
      </p:pic>
      <p:sp>
        <p:nvSpPr>
          <p:cNvPr id="79" name="Google Shape;79;p19"/>
          <p:cNvSpPr txBox="1">
            <a:spLocks noGrp="1"/>
          </p:cNvSpPr>
          <p:nvPr>
            <p:ph type="body" idx="2"/>
          </p:nvPr>
        </p:nvSpPr>
        <p:spPr>
          <a:xfrm>
            <a:off x="1665625" y="571500"/>
            <a:ext cx="6299100" cy="826200"/>
          </a:xfrm>
          <a:prstGeom prst="rect">
            <a:avLst/>
          </a:prstGeom>
          <a:noFill/>
          <a:ln>
            <a:noFill/>
          </a:ln>
        </p:spPr>
        <p:txBody>
          <a:bodyPr spcFirstLastPara="1" wrap="square" lIns="68575" tIns="68575" rIns="68575" bIns="68575" anchor="ctr" anchorCtr="0">
            <a:noAutofit/>
          </a:bodyPr>
          <a:lstStyle>
            <a:lvl1pPr marL="457200" marR="0" lvl="0" indent="-228600" algn="l" rtl="0">
              <a:lnSpc>
                <a:spcPct val="90000"/>
              </a:lnSpc>
              <a:spcBef>
                <a:spcPts val="1200"/>
              </a:spcBef>
              <a:spcAft>
                <a:spcPts val="0"/>
              </a:spcAft>
              <a:buClr>
                <a:schemeClr val="dk1"/>
              </a:buClr>
              <a:buSzPts val="1800"/>
              <a:buFont typeface="Times New Roman"/>
              <a:buNone/>
              <a:defRPr sz="2400" b="1" i="1" u="none" strike="noStrike" cap="none">
                <a:solidFill>
                  <a:schemeClr val="dk1"/>
                </a:solidFill>
                <a:latin typeface="Times New Roman"/>
                <a:ea typeface="Times New Roman"/>
                <a:cs typeface="Times New Roman"/>
                <a:sym typeface="Times New Roman"/>
              </a:defRPr>
            </a:lvl1pPr>
            <a:lvl2pPr marL="914400" marR="0" lvl="1" indent="-228600" algn="l" rtl="0">
              <a:lnSpc>
                <a:spcPct val="90000"/>
              </a:lnSpc>
              <a:spcBef>
                <a:spcPts val="600"/>
              </a:spcBef>
              <a:spcAft>
                <a:spcPts val="0"/>
              </a:spcAft>
              <a:buClr>
                <a:srgbClr val="949699"/>
              </a:buClr>
              <a:buSzPts val="1400"/>
              <a:buFont typeface="Arial"/>
              <a:buNone/>
              <a:defRPr sz="1800" b="0" i="0" u="none" strike="noStrike" cap="none">
                <a:solidFill>
                  <a:srgbClr val="949699"/>
                </a:solidFill>
                <a:latin typeface="Arial"/>
                <a:ea typeface="Arial"/>
                <a:cs typeface="Arial"/>
                <a:sym typeface="Arial"/>
              </a:defRPr>
            </a:lvl2pPr>
            <a:lvl3pPr marL="1371600" marR="0" lvl="2" indent="-228600" algn="l" rtl="0">
              <a:lnSpc>
                <a:spcPct val="90000"/>
              </a:lnSpc>
              <a:spcBef>
                <a:spcPts val="1600"/>
              </a:spcBef>
              <a:spcAft>
                <a:spcPts val="0"/>
              </a:spcAft>
              <a:buClr>
                <a:srgbClr val="949699"/>
              </a:buClr>
              <a:buSzPts val="1200"/>
              <a:buFont typeface="Arial"/>
              <a:buNone/>
              <a:defRPr sz="1600" b="0" i="0" u="none" strike="noStrike" cap="none">
                <a:solidFill>
                  <a:srgbClr val="949699"/>
                </a:solidFill>
                <a:latin typeface="Arial"/>
                <a:ea typeface="Arial"/>
                <a:cs typeface="Arial"/>
                <a:sym typeface="Arial"/>
              </a:defRPr>
            </a:lvl3pPr>
            <a:lvl4pPr marL="1828800" marR="0" lvl="3"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4pPr>
            <a:lvl5pPr marL="2286000" marR="0" lvl="4"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5pPr>
            <a:lvl6pPr marL="2743200" marR="0" lvl="5"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6pPr>
            <a:lvl7pPr marL="3200400" marR="0" lvl="6"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7pPr>
            <a:lvl8pPr marL="3657600" marR="0" lvl="7"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8pPr>
            <a:lvl9pPr marL="4114800" marR="0" lvl="8" indent="-228600" algn="l" rtl="0">
              <a:lnSpc>
                <a:spcPct val="90000"/>
              </a:lnSpc>
              <a:spcBef>
                <a:spcPts val="1600"/>
              </a:spcBef>
              <a:spcAft>
                <a:spcPts val="1600"/>
              </a:spcAft>
              <a:buClr>
                <a:srgbClr val="949699"/>
              </a:buClr>
              <a:buSzPts val="1100"/>
              <a:buFont typeface="Arial"/>
              <a:buNone/>
              <a:defRPr sz="1400" b="0" i="0" u="none" strike="noStrike" cap="none">
                <a:solidFill>
                  <a:srgbClr val="949699"/>
                </a:solidFill>
                <a:latin typeface="Arial"/>
                <a:ea typeface="Arial"/>
                <a:cs typeface="Arial"/>
                <a:sym typeface="Arial"/>
              </a:defRPr>
            </a:lvl9pPr>
          </a:lstStyle>
          <a:p>
            <a:endParaRPr/>
          </a:p>
        </p:txBody>
      </p:sp>
      <p:sp>
        <p:nvSpPr>
          <p:cNvPr id="80" name="Google Shape;80;p19"/>
          <p:cNvSpPr txBox="1">
            <a:spLocks noGrp="1"/>
          </p:cNvSpPr>
          <p:nvPr>
            <p:ph type="body" idx="3"/>
          </p:nvPr>
        </p:nvSpPr>
        <p:spPr>
          <a:xfrm>
            <a:off x="1665625" y="3143250"/>
            <a:ext cx="6299100" cy="826200"/>
          </a:xfrm>
          <a:prstGeom prst="rect">
            <a:avLst/>
          </a:prstGeom>
          <a:noFill/>
          <a:ln>
            <a:noFill/>
          </a:ln>
        </p:spPr>
        <p:txBody>
          <a:bodyPr spcFirstLastPara="1" wrap="square" lIns="68575" tIns="68575" rIns="68575" bIns="68575" anchor="ctr" anchorCtr="0">
            <a:noAutofit/>
          </a:bodyPr>
          <a:lstStyle>
            <a:lvl1pPr marL="457200" marR="0" lvl="0" indent="-228600" algn="l" rtl="0">
              <a:lnSpc>
                <a:spcPct val="90000"/>
              </a:lnSpc>
              <a:spcBef>
                <a:spcPts val="120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1pPr>
            <a:lvl2pPr marL="914400" marR="0" lvl="1" indent="-228600" algn="l" rtl="0">
              <a:lnSpc>
                <a:spcPct val="90000"/>
              </a:lnSpc>
              <a:spcBef>
                <a:spcPts val="600"/>
              </a:spcBef>
              <a:spcAft>
                <a:spcPts val="0"/>
              </a:spcAft>
              <a:buClr>
                <a:srgbClr val="949699"/>
              </a:buClr>
              <a:buSzPts val="1400"/>
              <a:buFont typeface="Arial"/>
              <a:buNone/>
              <a:defRPr sz="1800" b="0" i="0" u="none" strike="noStrike" cap="none">
                <a:solidFill>
                  <a:srgbClr val="949699"/>
                </a:solidFill>
                <a:latin typeface="Arial"/>
                <a:ea typeface="Arial"/>
                <a:cs typeface="Arial"/>
                <a:sym typeface="Arial"/>
              </a:defRPr>
            </a:lvl2pPr>
            <a:lvl3pPr marL="1371600" marR="0" lvl="2" indent="-228600" algn="l" rtl="0">
              <a:lnSpc>
                <a:spcPct val="90000"/>
              </a:lnSpc>
              <a:spcBef>
                <a:spcPts val="1600"/>
              </a:spcBef>
              <a:spcAft>
                <a:spcPts val="0"/>
              </a:spcAft>
              <a:buClr>
                <a:srgbClr val="949699"/>
              </a:buClr>
              <a:buSzPts val="1200"/>
              <a:buFont typeface="Arial"/>
              <a:buNone/>
              <a:defRPr sz="1600" b="0" i="0" u="none" strike="noStrike" cap="none">
                <a:solidFill>
                  <a:srgbClr val="949699"/>
                </a:solidFill>
                <a:latin typeface="Arial"/>
                <a:ea typeface="Arial"/>
                <a:cs typeface="Arial"/>
                <a:sym typeface="Arial"/>
              </a:defRPr>
            </a:lvl3pPr>
            <a:lvl4pPr marL="1828800" marR="0" lvl="3"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4pPr>
            <a:lvl5pPr marL="2286000" marR="0" lvl="4"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5pPr>
            <a:lvl6pPr marL="2743200" marR="0" lvl="5"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6pPr>
            <a:lvl7pPr marL="3200400" marR="0" lvl="6"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7pPr>
            <a:lvl8pPr marL="3657600" marR="0" lvl="7" indent="-228600" algn="l" rtl="0">
              <a:lnSpc>
                <a:spcPct val="90000"/>
              </a:lnSpc>
              <a:spcBef>
                <a:spcPts val="1600"/>
              </a:spcBef>
              <a:spcAft>
                <a:spcPts val="0"/>
              </a:spcAft>
              <a:buClr>
                <a:srgbClr val="949699"/>
              </a:buClr>
              <a:buSzPts val="1100"/>
              <a:buFont typeface="Arial"/>
              <a:buNone/>
              <a:defRPr sz="1400" b="0" i="0" u="none" strike="noStrike" cap="none">
                <a:solidFill>
                  <a:srgbClr val="949699"/>
                </a:solidFill>
                <a:latin typeface="Arial"/>
                <a:ea typeface="Arial"/>
                <a:cs typeface="Arial"/>
                <a:sym typeface="Arial"/>
              </a:defRPr>
            </a:lvl8pPr>
            <a:lvl9pPr marL="4114800" marR="0" lvl="8" indent="-228600" algn="l" rtl="0">
              <a:lnSpc>
                <a:spcPct val="90000"/>
              </a:lnSpc>
              <a:spcBef>
                <a:spcPts val="1600"/>
              </a:spcBef>
              <a:spcAft>
                <a:spcPts val="1600"/>
              </a:spcAft>
              <a:buClr>
                <a:srgbClr val="949699"/>
              </a:buClr>
              <a:buSzPts val="1100"/>
              <a:buFont typeface="Arial"/>
              <a:buNone/>
              <a:defRPr sz="1400" b="0" i="0" u="none" strike="noStrike" cap="none">
                <a:solidFill>
                  <a:srgbClr val="949699"/>
                </a:solidFill>
                <a:latin typeface="Arial"/>
                <a:ea typeface="Arial"/>
                <a:cs typeface="Arial"/>
                <a:sym typeface="Arial"/>
              </a:defRPr>
            </a:lvl9pPr>
          </a:lstStyle>
          <a:p>
            <a:endParaRPr/>
          </a:p>
        </p:txBody>
      </p:sp>
      <p:pic>
        <p:nvPicPr>
          <p:cNvPr id="81" name="Google Shape;81;p19"/>
          <p:cNvPicPr preferRelativeResize="0"/>
          <p:nvPr/>
        </p:nvPicPr>
        <p:blipFill rotWithShape="1">
          <a:blip r:embed="rId2">
            <a:alphaModFix/>
          </a:blip>
          <a:srcRect/>
          <a:stretch/>
        </p:blipFill>
        <p:spPr>
          <a:xfrm>
            <a:off x="973667" y="3143250"/>
            <a:ext cx="286424" cy="826348"/>
          </a:xfrm>
          <a:prstGeom prst="rect">
            <a:avLst/>
          </a:prstGeom>
          <a:noFill/>
          <a:ln>
            <a:noFill/>
          </a:ln>
        </p:spPr>
      </p:pic>
      <p:pic>
        <p:nvPicPr>
          <p:cNvPr id="82" name="Google Shape;82;p19" descr="/Users/mmarosz/Desktop/GoGoGo/MC_NEW_BRAND/11. Final Logo Files/Horizontal/Digital/MCbrand_Logo_Horizontal_PMS_186_PC.png"/>
          <p:cNvPicPr preferRelativeResize="0"/>
          <p:nvPr/>
        </p:nvPicPr>
        <p:blipFill rotWithShape="1">
          <a:blip r:embed="rId3">
            <a:alphaModFix/>
          </a:blip>
          <a:srcRect/>
          <a:stretch/>
        </p:blipFill>
        <p:spPr>
          <a:xfrm>
            <a:off x="7640135" y="4606070"/>
            <a:ext cx="890951" cy="31438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3"/>
        <p:cNvGrpSpPr/>
        <p:nvPr/>
      </p:nvGrpSpPr>
      <p:grpSpPr>
        <a:xfrm>
          <a:off x="0" y="0"/>
          <a:ext cx="0" cy="0"/>
          <a:chOff x="0" y="0"/>
          <a:chExt cx="0" cy="0"/>
        </a:xfrm>
      </p:grpSpPr>
      <p:sp>
        <p:nvSpPr>
          <p:cNvPr id="84" name="Google Shape;84;p20"/>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5" name="Google Shape;85;p20"/>
          <p:cNvSpPr txBox="1">
            <a:spLocks noGrp="1"/>
          </p:cNvSpPr>
          <p:nvPr>
            <p:ph type="subTitle" idx="1"/>
          </p:nvPr>
        </p:nvSpPr>
        <p:spPr>
          <a:xfrm>
            <a:off x="1143000" y="2701528"/>
            <a:ext cx="6858000" cy="12417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6" name="Google Shape;86;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7" name="Google Shape;87;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8" name="Google Shape;88;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9"/>
        <p:cNvGrpSpPr/>
        <p:nvPr/>
      </p:nvGrpSpPr>
      <p:grpSpPr>
        <a:xfrm>
          <a:off x="0" y="0"/>
          <a:ext cx="0" cy="0"/>
          <a:chOff x="0" y="0"/>
          <a:chExt cx="0" cy="0"/>
        </a:xfrm>
      </p:grpSpPr>
      <p:sp>
        <p:nvSpPr>
          <p:cNvPr id="90" name="Google Shape;90;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1" name="Google Shape;91;p21"/>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2" name="Google Shape;92;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3" name="Google Shape;93;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4" name="Google Shape;94;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
        <p:cNvGrpSpPr/>
        <p:nvPr/>
      </p:nvGrpSpPr>
      <p:grpSpPr>
        <a:xfrm>
          <a:off x="0" y="0"/>
          <a:ext cx="0" cy="0"/>
          <a:chOff x="0" y="0"/>
          <a:chExt cx="0" cy="0"/>
        </a:xfrm>
      </p:grpSpPr>
      <p:sp>
        <p:nvSpPr>
          <p:cNvPr id="96" name="Google Shape;96;p22"/>
          <p:cNvSpPr txBox="1">
            <a:spLocks noGrp="1"/>
          </p:cNvSpPr>
          <p:nvPr>
            <p:ph type="title"/>
          </p:nvPr>
        </p:nvSpPr>
        <p:spPr>
          <a:xfrm>
            <a:off x="623888" y="1282304"/>
            <a:ext cx="7886700" cy="21396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7" name="Google Shape;97;p22"/>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8" name="Google Shape;98;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0" name="Google Shape;100;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1"/>
        <p:cNvGrpSpPr/>
        <p:nvPr/>
      </p:nvGrpSpPr>
      <p:grpSpPr>
        <a:xfrm>
          <a:off x="0" y="0"/>
          <a:ext cx="0" cy="0"/>
          <a:chOff x="0" y="0"/>
          <a:chExt cx="0" cy="0"/>
        </a:xfrm>
      </p:grpSpPr>
      <p:sp>
        <p:nvSpPr>
          <p:cNvPr id="102" name="Google Shape;102;p2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3" name="Google Shape;103;p23"/>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4" name="Google Shape;104;p23"/>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05" name="Google Shape;105;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6" name="Google Shape;106;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7" name="Google Shape;107;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8"/>
        <p:cNvGrpSpPr/>
        <p:nvPr/>
      </p:nvGrpSpPr>
      <p:grpSpPr>
        <a:xfrm>
          <a:off x="0" y="0"/>
          <a:ext cx="0" cy="0"/>
          <a:chOff x="0" y="0"/>
          <a:chExt cx="0" cy="0"/>
        </a:xfrm>
      </p:grpSpPr>
      <p:sp>
        <p:nvSpPr>
          <p:cNvPr id="109" name="Google Shape;109;p24"/>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0" name="Google Shape;110;p24"/>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1" name="Google Shape;111;p24"/>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2" name="Google Shape;112;p24"/>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113" name="Google Shape;113;p24"/>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14" name="Google Shape;114;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5" name="Google Shape;115;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6" name="Google Shape;116;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7"/>
        <p:cNvGrpSpPr/>
        <p:nvPr/>
      </p:nvGrpSpPr>
      <p:grpSpPr>
        <a:xfrm>
          <a:off x="0" y="0"/>
          <a:ext cx="0" cy="0"/>
          <a:chOff x="0" y="0"/>
          <a:chExt cx="0" cy="0"/>
        </a:xfrm>
      </p:grpSpPr>
      <p:sp>
        <p:nvSpPr>
          <p:cNvPr id="118" name="Google Shape;118;p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9" name="Google Shape;119;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0" name="Google Shape;120;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1" name="Google Shape;121;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2"/>
        <p:cNvGrpSpPr/>
        <p:nvPr/>
      </p:nvGrpSpPr>
      <p:grpSpPr>
        <a:xfrm>
          <a:off x="0" y="0"/>
          <a:ext cx="0" cy="0"/>
          <a:chOff x="0" y="0"/>
          <a:chExt cx="0" cy="0"/>
        </a:xfrm>
      </p:grpSpPr>
      <p:sp>
        <p:nvSpPr>
          <p:cNvPr id="123" name="Google Shape;123;p26"/>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4" name="Google Shape;124;p26"/>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25" name="Google Shape;125;p26"/>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26" name="Google Shape;126;p2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7" name="Google Shape;127;p2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8" name="Google Shape;128;p2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9"/>
        <p:cNvGrpSpPr/>
        <p:nvPr/>
      </p:nvGrpSpPr>
      <p:grpSpPr>
        <a:xfrm>
          <a:off x="0" y="0"/>
          <a:ext cx="0" cy="0"/>
          <a:chOff x="0" y="0"/>
          <a:chExt cx="0" cy="0"/>
        </a:xfrm>
      </p:grpSpPr>
      <p:sp>
        <p:nvSpPr>
          <p:cNvPr id="130" name="Google Shape;130;p27"/>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1" name="Google Shape;131;p27"/>
          <p:cNvSpPr>
            <a:spLocks noGrp="1"/>
          </p:cNvSpPr>
          <p:nvPr>
            <p:ph type="pic" idx="2"/>
          </p:nvPr>
        </p:nvSpPr>
        <p:spPr>
          <a:xfrm>
            <a:off x="3887391" y="740569"/>
            <a:ext cx="4629300" cy="36552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32" name="Google Shape;132;p27"/>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33" name="Google Shape;133;p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4" name="Google Shape;134;p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5" name="Google Shape;135;p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6"/>
        <p:cNvGrpSpPr/>
        <p:nvPr/>
      </p:nvGrpSpPr>
      <p:grpSpPr>
        <a:xfrm>
          <a:off x="0" y="0"/>
          <a:ext cx="0" cy="0"/>
          <a:chOff x="0" y="0"/>
          <a:chExt cx="0" cy="0"/>
        </a:xfrm>
      </p:grpSpPr>
      <p:sp>
        <p:nvSpPr>
          <p:cNvPr id="137" name="Google Shape;137;p2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38" name="Google Shape;138;p2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39" name="Google Shape;139;p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0" name="Google Shape;140;p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1" name="Google Shape;141;p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42"/>
        <p:cNvGrpSpPr/>
        <p:nvPr/>
      </p:nvGrpSpPr>
      <p:grpSpPr>
        <a:xfrm>
          <a:off x="0" y="0"/>
          <a:ext cx="0" cy="0"/>
          <a:chOff x="0" y="0"/>
          <a:chExt cx="0" cy="0"/>
        </a:xfrm>
      </p:grpSpPr>
      <p:sp>
        <p:nvSpPr>
          <p:cNvPr id="143" name="Google Shape;143;p29"/>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44" name="Google Shape;144;p29"/>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45" name="Google Shape;145;p2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6" name="Google Shape;146;p2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47" name="Google Shape;147;p2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_HEADER_1">
  <p:cSld name="SECTION_HEADER_1">
    <p:bg>
      <p:bgPr>
        <a:solidFill>
          <a:srgbClr val="00B3D1"/>
        </a:solidFill>
        <a:effectLst/>
      </p:bgPr>
    </p:bg>
    <p:spTree>
      <p:nvGrpSpPr>
        <p:cNvPr id="1" name="Shape 148"/>
        <p:cNvGrpSpPr/>
        <p:nvPr/>
      </p:nvGrpSpPr>
      <p:grpSpPr>
        <a:xfrm>
          <a:off x="0" y="0"/>
          <a:ext cx="0" cy="0"/>
          <a:chOff x="0" y="0"/>
          <a:chExt cx="0" cy="0"/>
        </a:xfrm>
      </p:grpSpPr>
      <p:sp>
        <p:nvSpPr>
          <p:cNvPr id="149" name="Google Shape;149;p30"/>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50" name="Google Shape;150;p30"/>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_HEADER_2">
  <p:cSld name="SECTION_HEADER_2">
    <p:bg>
      <p:bgPr>
        <a:solidFill>
          <a:srgbClr val="00B3D1"/>
        </a:solidFill>
        <a:effectLst/>
      </p:bgPr>
    </p:bg>
    <p:spTree>
      <p:nvGrpSpPr>
        <p:cNvPr id="1" name="Shape 151"/>
        <p:cNvGrpSpPr/>
        <p:nvPr/>
      </p:nvGrpSpPr>
      <p:grpSpPr>
        <a:xfrm>
          <a:off x="0" y="0"/>
          <a:ext cx="0" cy="0"/>
          <a:chOff x="0" y="0"/>
          <a:chExt cx="0" cy="0"/>
        </a:xfrm>
      </p:grpSpPr>
      <p:sp>
        <p:nvSpPr>
          <p:cNvPr id="152" name="Google Shape;152;p31"/>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53" name="Google Shape;153;p31"/>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_HEADER_3">
  <p:cSld name="SECTION_HEADER_3">
    <p:bg>
      <p:bgPr>
        <a:solidFill>
          <a:srgbClr val="00B3D1"/>
        </a:solidFill>
        <a:effectLst/>
      </p:bgPr>
    </p:bg>
    <p:spTree>
      <p:nvGrpSpPr>
        <p:cNvPr id="1" name="Shape 154"/>
        <p:cNvGrpSpPr/>
        <p:nvPr/>
      </p:nvGrpSpPr>
      <p:grpSpPr>
        <a:xfrm>
          <a:off x="0" y="0"/>
          <a:ext cx="0" cy="0"/>
          <a:chOff x="0" y="0"/>
          <a:chExt cx="0" cy="0"/>
        </a:xfrm>
      </p:grpSpPr>
      <p:sp>
        <p:nvSpPr>
          <p:cNvPr id="155" name="Google Shape;155;p32"/>
          <p:cNvSpPr txBox="1">
            <a:spLocks noGrp="1"/>
          </p:cNvSpPr>
          <p:nvPr>
            <p:ph type="title"/>
          </p:nvPr>
        </p:nvSpPr>
        <p:spPr>
          <a:xfrm>
            <a:off x="311700" y="2150850"/>
            <a:ext cx="8520600" cy="841800"/>
          </a:xfrm>
          <a:prstGeom prst="rect">
            <a:avLst/>
          </a:prstGeom>
        </p:spPr>
        <p:txBody>
          <a:bodyPr spcFirstLastPara="1" wrap="square" lIns="68575" tIns="34275" rIns="68575" bIns="3427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156" name="Google Shape;156;p3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7"/>
        <p:cNvGrpSpPr/>
        <p:nvPr/>
      </p:nvGrpSpPr>
      <p:grpSpPr>
        <a:xfrm>
          <a:off x="0" y="0"/>
          <a:ext cx="0" cy="0"/>
          <a:chOff x="0" y="0"/>
          <a:chExt cx="0" cy="0"/>
        </a:xfrm>
      </p:grpSpPr>
      <p:sp>
        <p:nvSpPr>
          <p:cNvPr id="158" name="Google Shape;158;p33"/>
          <p:cNvSpPr txBox="1">
            <a:spLocks noGrp="1"/>
          </p:cNvSpPr>
          <p:nvPr>
            <p:ph type="title"/>
          </p:nvPr>
        </p:nvSpPr>
        <p:spPr>
          <a:xfrm>
            <a:off x="460750" y="445025"/>
            <a:ext cx="8218200" cy="572700"/>
          </a:xfrm>
          <a:prstGeom prst="rect">
            <a:avLst/>
          </a:prstGeom>
        </p:spPr>
        <p:txBody>
          <a:bodyPr spcFirstLastPara="1" wrap="square" lIns="68575" tIns="34275" rIns="68575" bIns="34275" anchor="ctr" anchorCtr="0">
            <a:noAutofit/>
          </a:bodyPr>
          <a:lstStyle>
            <a:lvl1pPr lvl="0" rtl="0">
              <a:spcBef>
                <a:spcPts val="0"/>
              </a:spcBef>
              <a:spcAft>
                <a:spcPts val="0"/>
              </a:spcAft>
              <a:buClr>
                <a:srgbClr val="00B3D1"/>
              </a:buClr>
              <a:buSzPts val="3300"/>
              <a:buNone/>
              <a:defRPr>
                <a:solidFill>
                  <a:srgbClr val="00B3D1"/>
                </a:solidFill>
              </a:defRPr>
            </a:lvl1pPr>
            <a:lvl2pPr lvl="1" rtl="0">
              <a:spcBef>
                <a:spcPts val="0"/>
              </a:spcBef>
              <a:spcAft>
                <a:spcPts val="0"/>
              </a:spcAft>
              <a:buClr>
                <a:srgbClr val="00B3D1"/>
              </a:buClr>
              <a:buSzPts val="1100"/>
              <a:buNone/>
              <a:defRPr>
                <a:solidFill>
                  <a:srgbClr val="00B3D1"/>
                </a:solidFill>
              </a:defRPr>
            </a:lvl2pPr>
            <a:lvl3pPr lvl="2" rtl="0">
              <a:spcBef>
                <a:spcPts val="0"/>
              </a:spcBef>
              <a:spcAft>
                <a:spcPts val="0"/>
              </a:spcAft>
              <a:buClr>
                <a:srgbClr val="00B3D1"/>
              </a:buClr>
              <a:buSzPts val="1100"/>
              <a:buNone/>
              <a:defRPr>
                <a:solidFill>
                  <a:srgbClr val="00B3D1"/>
                </a:solidFill>
              </a:defRPr>
            </a:lvl3pPr>
            <a:lvl4pPr lvl="3" rtl="0">
              <a:spcBef>
                <a:spcPts val="0"/>
              </a:spcBef>
              <a:spcAft>
                <a:spcPts val="0"/>
              </a:spcAft>
              <a:buClr>
                <a:srgbClr val="00B3D1"/>
              </a:buClr>
              <a:buSzPts val="1100"/>
              <a:buNone/>
              <a:defRPr>
                <a:solidFill>
                  <a:srgbClr val="00B3D1"/>
                </a:solidFill>
              </a:defRPr>
            </a:lvl4pPr>
            <a:lvl5pPr lvl="4" rtl="0">
              <a:spcBef>
                <a:spcPts val="0"/>
              </a:spcBef>
              <a:spcAft>
                <a:spcPts val="0"/>
              </a:spcAft>
              <a:buClr>
                <a:srgbClr val="00B3D1"/>
              </a:buClr>
              <a:buSzPts val="1100"/>
              <a:buNone/>
              <a:defRPr>
                <a:solidFill>
                  <a:srgbClr val="00B3D1"/>
                </a:solidFill>
              </a:defRPr>
            </a:lvl5pPr>
            <a:lvl6pPr lvl="5" rtl="0">
              <a:spcBef>
                <a:spcPts val="0"/>
              </a:spcBef>
              <a:spcAft>
                <a:spcPts val="0"/>
              </a:spcAft>
              <a:buClr>
                <a:srgbClr val="00B3D1"/>
              </a:buClr>
              <a:buSzPts val="1100"/>
              <a:buNone/>
              <a:defRPr>
                <a:solidFill>
                  <a:srgbClr val="00B3D1"/>
                </a:solidFill>
              </a:defRPr>
            </a:lvl6pPr>
            <a:lvl7pPr lvl="6" rtl="0">
              <a:spcBef>
                <a:spcPts val="0"/>
              </a:spcBef>
              <a:spcAft>
                <a:spcPts val="0"/>
              </a:spcAft>
              <a:buClr>
                <a:srgbClr val="00B3D1"/>
              </a:buClr>
              <a:buSzPts val="1100"/>
              <a:buNone/>
              <a:defRPr>
                <a:solidFill>
                  <a:srgbClr val="00B3D1"/>
                </a:solidFill>
              </a:defRPr>
            </a:lvl7pPr>
            <a:lvl8pPr lvl="7" rtl="0">
              <a:spcBef>
                <a:spcPts val="0"/>
              </a:spcBef>
              <a:spcAft>
                <a:spcPts val="0"/>
              </a:spcAft>
              <a:buClr>
                <a:srgbClr val="00B3D1"/>
              </a:buClr>
              <a:buSzPts val="1100"/>
              <a:buNone/>
              <a:defRPr>
                <a:solidFill>
                  <a:srgbClr val="00B3D1"/>
                </a:solidFill>
              </a:defRPr>
            </a:lvl8pPr>
            <a:lvl9pPr lvl="8" rtl="0">
              <a:spcBef>
                <a:spcPts val="0"/>
              </a:spcBef>
              <a:spcAft>
                <a:spcPts val="0"/>
              </a:spcAft>
              <a:buClr>
                <a:srgbClr val="00B3D1"/>
              </a:buClr>
              <a:buSzPts val="1100"/>
              <a:buNone/>
              <a:defRPr>
                <a:solidFill>
                  <a:srgbClr val="00B3D1"/>
                </a:solidFill>
              </a:defRPr>
            </a:lvl9pPr>
          </a:lstStyle>
          <a:p>
            <a:endParaRPr/>
          </a:p>
        </p:txBody>
      </p:sp>
      <p:sp>
        <p:nvSpPr>
          <p:cNvPr id="159" name="Google Shape;159;p33"/>
          <p:cNvSpPr txBox="1">
            <a:spLocks noGrp="1"/>
          </p:cNvSpPr>
          <p:nvPr>
            <p:ph type="body" idx="1"/>
          </p:nvPr>
        </p:nvSpPr>
        <p:spPr>
          <a:xfrm>
            <a:off x="460875" y="1152475"/>
            <a:ext cx="8218200" cy="3416400"/>
          </a:xfrm>
          <a:prstGeom prst="rect">
            <a:avLst/>
          </a:prstGeom>
        </p:spPr>
        <p:txBody>
          <a:bodyPr spcFirstLastPara="1" wrap="square" lIns="68575" tIns="34275" rIns="68575" bIns="34275" anchor="t" anchorCtr="0">
            <a:no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160" name="Google Shape;160;p3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cxnSp>
        <p:nvCxnSpPr>
          <p:cNvPr id="161" name="Google Shape;161;p33"/>
          <p:cNvCxnSpPr/>
          <p:nvPr/>
        </p:nvCxnSpPr>
        <p:spPr>
          <a:xfrm flipH="1">
            <a:off x="311700" y="434975"/>
            <a:ext cx="8400" cy="592800"/>
          </a:xfrm>
          <a:prstGeom prst="straightConnector1">
            <a:avLst/>
          </a:prstGeom>
          <a:noFill/>
          <a:ln w="38100" cap="flat" cmpd="sng">
            <a:solidFill>
              <a:srgbClr val="00B3D1"/>
            </a:solidFill>
            <a:prstDash val="solid"/>
            <a:round/>
            <a:headEnd type="none" w="med" len="med"/>
            <a:tailEnd type="none" w="med" len="me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162"/>
        <p:cNvGrpSpPr/>
        <p:nvPr/>
      </p:nvGrpSpPr>
      <p:grpSpPr>
        <a:xfrm>
          <a:off x="0" y="0"/>
          <a:ext cx="0" cy="0"/>
          <a:chOff x="0" y="0"/>
          <a:chExt cx="0" cy="0"/>
        </a:xfrm>
      </p:grpSpPr>
      <p:sp>
        <p:nvSpPr>
          <p:cNvPr id="163" name="Google Shape;163;p34"/>
          <p:cNvSpPr txBox="1">
            <a:spLocks noGrp="1"/>
          </p:cNvSpPr>
          <p:nvPr>
            <p:ph type="title"/>
          </p:nvPr>
        </p:nvSpPr>
        <p:spPr>
          <a:xfrm>
            <a:off x="460750" y="445025"/>
            <a:ext cx="8218200" cy="572700"/>
          </a:xfrm>
          <a:prstGeom prst="rect">
            <a:avLst/>
          </a:prstGeom>
          <a:noFill/>
          <a:ln>
            <a:noFill/>
          </a:ln>
        </p:spPr>
        <p:txBody>
          <a:bodyPr spcFirstLastPara="1" wrap="square" lIns="68575" tIns="68575" rIns="68575" bIns="68575" anchor="t" anchorCtr="0">
            <a:noAutofit/>
          </a:bodyPr>
          <a:lstStyle>
            <a:lvl1pPr lvl="0" algn="l" rtl="0">
              <a:lnSpc>
                <a:spcPct val="100000"/>
              </a:lnSpc>
              <a:spcBef>
                <a:spcPts val="0"/>
              </a:spcBef>
              <a:spcAft>
                <a:spcPts val="0"/>
              </a:spcAft>
              <a:buClr>
                <a:srgbClr val="00B3D1"/>
              </a:buClr>
              <a:buSzPts val="2100"/>
              <a:buNone/>
              <a:defRPr>
                <a:solidFill>
                  <a:srgbClr val="00B3D1"/>
                </a:solidFill>
              </a:defRPr>
            </a:lvl1pPr>
            <a:lvl2pPr lvl="1" algn="l" rtl="0">
              <a:lnSpc>
                <a:spcPct val="100000"/>
              </a:lnSpc>
              <a:spcBef>
                <a:spcPts val="0"/>
              </a:spcBef>
              <a:spcAft>
                <a:spcPts val="0"/>
              </a:spcAft>
              <a:buClr>
                <a:srgbClr val="00B3D1"/>
              </a:buClr>
              <a:buSzPts val="2100"/>
              <a:buNone/>
              <a:defRPr>
                <a:solidFill>
                  <a:srgbClr val="00B3D1"/>
                </a:solidFill>
              </a:defRPr>
            </a:lvl2pPr>
            <a:lvl3pPr lvl="2" algn="l" rtl="0">
              <a:lnSpc>
                <a:spcPct val="100000"/>
              </a:lnSpc>
              <a:spcBef>
                <a:spcPts val="0"/>
              </a:spcBef>
              <a:spcAft>
                <a:spcPts val="0"/>
              </a:spcAft>
              <a:buClr>
                <a:srgbClr val="00B3D1"/>
              </a:buClr>
              <a:buSzPts val="2100"/>
              <a:buNone/>
              <a:defRPr>
                <a:solidFill>
                  <a:srgbClr val="00B3D1"/>
                </a:solidFill>
              </a:defRPr>
            </a:lvl3pPr>
            <a:lvl4pPr lvl="3" algn="l" rtl="0">
              <a:lnSpc>
                <a:spcPct val="100000"/>
              </a:lnSpc>
              <a:spcBef>
                <a:spcPts val="0"/>
              </a:spcBef>
              <a:spcAft>
                <a:spcPts val="0"/>
              </a:spcAft>
              <a:buClr>
                <a:srgbClr val="00B3D1"/>
              </a:buClr>
              <a:buSzPts val="2100"/>
              <a:buNone/>
              <a:defRPr>
                <a:solidFill>
                  <a:srgbClr val="00B3D1"/>
                </a:solidFill>
              </a:defRPr>
            </a:lvl4pPr>
            <a:lvl5pPr lvl="4" algn="l" rtl="0">
              <a:lnSpc>
                <a:spcPct val="100000"/>
              </a:lnSpc>
              <a:spcBef>
                <a:spcPts val="0"/>
              </a:spcBef>
              <a:spcAft>
                <a:spcPts val="0"/>
              </a:spcAft>
              <a:buClr>
                <a:srgbClr val="00B3D1"/>
              </a:buClr>
              <a:buSzPts val="2100"/>
              <a:buNone/>
              <a:defRPr>
                <a:solidFill>
                  <a:srgbClr val="00B3D1"/>
                </a:solidFill>
              </a:defRPr>
            </a:lvl5pPr>
            <a:lvl6pPr lvl="5" algn="l" rtl="0">
              <a:lnSpc>
                <a:spcPct val="100000"/>
              </a:lnSpc>
              <a:spcBef>
                <a:spcPts val="0"/>
              </a:spcBef>
              <a:spcAft>
                <a:spcPts val="0"/>
              </a:spcAft>
              <a:buClr>
                <a:srgbClr val="00B3D1"/>
              </a:buClr>
              <a:buSzPts val="2100"/>
              <a:buNone/>
              <a:defRPr>
                <a:solidFill>
                  <a:srgbClr val="00B3D1"/>
                </a:solidFill>
              </a:defRPr>
            </a:lvl6pPr>
            <a:lvl7pPr lvl="6" algn="l" rtl="0">
              <a:lnSpc>
                <a:spcPct val="100000"/>
              </a:lnSpc>
              <a:spcBef>
                <a:spcPts val="0"/>
              </a:spcBef>
              <a:spcAft>
                <a:spcPts val="0"/>
              </a:spcAft>
              <a:buClr>
                <a:srgbClr val="00B3D1"/>
              </a:buClr>
              <a:buSzPts val="2100"/>
              <a:buNone/>
              <a:defRPr>
                <a:solidFill>
                  <a:srgbClr val="00B3D1"/>
                </a:solidFill>
              </a:defRPr>
            </a:lvl7pPr>
            <a:lvl8pPr lvl="7" algn="l" rtl="0">
              <a:lnSpc>
                <a:spcPct val="100000"/>
              </a:lnSpc>
              <a:spcBef>
                <a:spcPts val="0"/>
              </a:spcBef>
              <a:spcAft>
                <a:spcPts val="0"/>
              </a:spcAft>
              <a:buClr>
                <a:srgbClr val="00B3D1"/>
              </a:buClr>
              <a:buSzPts val="2100"/>
              <a:buNone/>
              <a:defRPr>
                <a:solidFill>
                  <a:srgbClr val="00B3D1"/>
                </a:solidFill>
              </a:defRPr>
            </a:lvl8pPr>
            <a:lvl9pPr lvl="8" algn="l" rtl="0">
              <a:lnSpc>
                <a:spcPct val="100000"/>
              </a:lnSpc>
              <a:spcBef>
                <a:spcPts val="0"/>
              </a:spcBef>
              <a:spcAft>
                <a:spcPts val="0"/>
              </a:spcAft>
              <a:buClr>
                <a:srgbClr val="00B3D1"/>
              </a:buClr>
              <a:buSzPts val="2100"/>
              <a:buNone/>
              <a:defRPr>
                <a:solidFill>
                  <a:srgbClr val="00B3D1"/>
                </a:solidFill>
              </a:defRPr>
            </a:lvl9pPr>
          </a:lstStyle>
          <a:p>
            <a:endParaRPr/>
          </a:p>
        </p:txBody>
      </p:sp>
      <p:sp>
        <p:nvSpPr>
          <p:cNvPr id="164" name="Google Shape;164;p34"/>
          <p:cNvSpPr txBox="1">
            <a:spLocks noGrp="1"/>
          </p:cNvSpPr>
          <p:nvPr>
            <p:ph type="body" idx="1"/>
          </p:nvPr>
        </p:nvSpPr>
        <p:spPr>
          <a:xfrm>
            <a:off x="460875" y="1152475"/>
            <a:ext cx="8218200" cy="3416400"/>
          </a:xfrm>
          <a:prstGeom prst="rect">
            <a:avLst/>
          </a:prstGeom>
          <a:noFill/>
          <a:ln>
            <a:noFill/>
          </a:ln>
        </p:spPr>
        <p:txBody>
          <a:bodyPr spcFirstLastPara="1" wrap="square" lIns="68575" tIns="68575" rIns="68575" bIns="68575" anchor="t" anchorCtr="0">
            <a:noAutofit/>
          </a:bodyPr>
          <a:lstStyle>
            <a:lvl1pPr marL="457200" lvl="0" indent="-317500" algn="l" rtl="0">
              <a:lnSpc>
                <a:spcPct val="115000"/>
              </a:lnSpc>
              <a:spcBef>
                <a:spcPts val="0"/>
              </a:spcBef>
              <a:spcAft>
                <a:spcPts val="0"/>
              </a:spcAft>
              <a:buSzPts val="1400"/>
              <a:buChar char="●"/>
              <a:defRPr/>
            </a:lvl1pPr>
            <a:lvl2pPr marL="914400" lvl="1" indent="-298450" algn="l" rtl="0">
              <a:lnSpc>
                <a:spcPct val="115000"/>
              </a:lnSpc>
              <a:spcBef>
                <a:spcPts val="1600"/>
              </a:spcBef>
              <a:spcAft>
                <a:spcPts val="0"/>
              </a:spcAft>
              <a:buSzPts val="1100"/>
              <a:buChar char="○"/>
              <a:defRPr/>
            </a:lvl2pPr>
            <a:lvl3pPr marL="1371600" lvl="2" indent="-298450" algn="l" rtl="0">
              <a:lnSpc>
                <a:spcPct val="115000"/>
              </a:lnSpc>
              <a:spcBef>
                <a:spcPts val="1600"/>
              </a:spcBef>
              <a:spcAft>
                <a:spcPts val="0"/>
              </a:spcAft>
              <a:buSzPts val="1100"/>
              <a:buChar char="■"/>
              <a:defRPr/>
            </a:lvl3pPr>
            <a:lvl4pPr marL="1828800" lvl="3" indent="-298450" algn="l" rtl="0">
              <a:lnSpc>
                <a:spcPct val="115000"/>
              </a:lnSpc>
              <a:spcBef>
                <a:spcPts val="1600"/>
              </a:spcBef>
              <a:spcAft>
                <a:spcPts val="0"/>
              </a:spcAft>
              <a:buSzPts val="1100"/>
              <a:buChar char="●"/>
              <a:defRPr/>
            </a:lvl4pPr>
            <a:lvl5pPr marL="2286000" lvl="4" indent="-298450" algn="l" rtl="0">
              <a:lnSpc>
                <a:spcPct val="115000"/>
              </a:lnSpc>
              <a:spcBef>
                <a:spcPts val="1600"/>
              </a:spcBef>
              <a:spcAft>
                <a:spcPts val="0"/>
              </a:spcAft>
              <a:buSzPts val="1100"/>
              <a:buChar char="○"/>
              <a:defRPr/>
            </a:lvl5pPr>
            <a:lvl6pPr marL="2743200" lvl="5" indent="-298450" algn="l" rtl="0">
              <a:lnSpc>
                <a:spcPct val="115000"/>
              </a:lnSpc>
              <a:spcBef>
                <a:spcPts val="1600"/>
              </a:spcBef>
              <a:spcAft>
                <a:spcPts val="0"/>
              </a:spcAft>
              <a:buSzPts val="1100"/>
              <a:buChar char="■"/>
              <a:defRPr/>
            </a:lvl6pPr>
            <a:lvl7pPr marL="3200400" lvl="6" indent="-298450" algn="l" rtl="0">
              <a:lnSpc>
                <a:spcPct val="115000"/>
              </a:lnSpc>
              <a:spcBef>
                <a:spcPts val="1600"/>
              </a:spcBef>
              <a:spcAft>
                <a:spcPts val="0"/>
              </a:spcAft>
              <a:buSzPts val="1100"/>
              <a:buChar char="●"/>
              <a:defRPr/>
            </a:lvl7pPr>
            <a:lvl8pPr marL="3657600" lvl="7" indent="-298450" algn="l" rtl="0">
              <a:lnSpc>
                <a:spcPct val="115000"/>
              </a:lnSpc>
              <a:spcBef>
                <a:spcPts val="1600"/>
              </a:spcBef>
              <a:spcAft>
                <a:spcPts val="0"/>
              </a:spcAft>
              <a:buSzPts val="1100"/>
              <a:buChar char="○"/>
              <a:defRPr/>
            </a:lvl8pPr>
            <a:lvl9pPr marL="4114800" lvl="8" indent="-298450" algn="l" rtl="0">
              <a:lnSpc>
                <a:spcPct val="115000"/>
              </a:lnSpc>
              <a:spcBef>
                <a:spcPts val="1600"/>
              </a:spcBef>
              <a:spcAft>
                <a:spcPts val="1600"/>
              </a:spcAft>
              <a:buSzPts val="1100"/>
              <a:buChar char="■"/>
              <a:defRPr/>
            </a:lvl9pPr>
          </a:lstStyle>
          <a:p>
            <a:endParaRPr/>
          </a:p>
        </p:txBody>
      </p:sp>
      <p:sp>
        <p:nvSpPr>
          <p:cNvPr id="165" name="Google Shape;165;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Autofit/>
          </a:bodyPr>
          <a:lstStyle>
            <a:lvl1pPr marL="0" lvl="0" indent="0" algn="r" rtl="0">
              <a:buClr>
                <a:srgbClr val="595959"/>
              </a:buClr>
              <a:buSzPts val="1000"/>
              <a:buFont typeface="Muli"/>
              <a:buNone/>
              <a:defRPr sz="1000">
                <a:solidFill>
                  <a:srgbClr val="595959"/>
                </a:solidFill>
                <a:latin typeface="Muli"/>
                <a:ea typeface="Muli"/>
                <a:cs typeface="Muli"/>
                <a:sym typeface="Muli"/>
              </a:defRPr>
            </a:lvl1pPr>
            <a:lvl2pPr marL="0" lvl="1" indent="0" algn="r" rtl="0">
              <a:buClr>
                <a:srgbClr val="595959"/>
              </a:buClr>
              <a:buSzPts val="1000"/>
              <a:buFont typeface="Muli"/>
              <a:buNone/>
              <a:defRPr sz="1000">
                <a:solidFill>
                  <a:srgbClr val="595959"/>
                </a:solidFill>
                <a:latin typeface="Muli"/>
                <a:ea typeface="Muli"/>
                <a:cs typeface="Muli"/>
                <a:sym typeface="Muli"/>
              </a:defRPr>
            </a:lvl2pPr>
            <a:lvl3pPr marL="0" lvl="2" indent="0" algn="r" rtl="0">
              <a:buClr>
                <a:srgbClr val="595959"/>
              </a:buClr>
              <a:buSzPts val="1000"/>
              <a:buFont typeface="Muli"/>
              <a:buNone/>
              <a:defRPr sz="1000">
                <a:solidFill>
                  <a:srgbClr val="595959"/>
                </a:solidFill>
                <a:latin typeface="Muli"/>
                <a:ea typeface="Muli"/>
                <a:cs typeface="Muli"/>
                <a:sym typeface="Muli"/>
              </a:defRPr>
            </a:lvl3pPr>
            <a:lvl4pPr marL="0" lvl="3" indent="0" algn="r" rtl="0">
              <a:buClr>
                <a:srgbClr val="595959"/>
              </a:buClr>
              <a:buSzPts val="1000"/>
              <a:buFont typeface="Muli"/>
              <a:buNone/>
              <a:defRPr sz="1000">
                <a:solidFill>
                  <a:srgbClr val="595959"/>
                </a:solidFill>
                <a:latin typeface="Muli"/>
                <a:ea typeface="Muli"/>
                <a:cs typeface="Muli"/>
                <a:sym typeface="Muli"/>
              </a:defRPr>
            </a:lvl4pPr>
            <a:lvl5pPr marL="0" lvl="4" indent="0" algn="r" rtl="0">
              <a:buClr>
                <a:srgbClr val="595959"/>
              </a:buClr>
              <a:buSzPts val="1000"/>
              <a:buFont typeface="Muli"/>
              <a:buNone/>
              <a:defRPr sz="1000">
                <a:solidFill>
                  <a:srgbClr val="595959"/>
                </a:solidFill>
                <a:latin typeface="Muli"/>
                <a:ea typeface="Muli"/>
                <a:cs typeface="Muli"/>
                <a:sym typeface="Muli"/>
              </a:defRPr>
            </a:lvl5pPr>
            <a:lvl6pPr marL="0" lvl="5" indent="0" algn="r" rtl="0">
              <a:buClr>
                <a:srgbClr val="595959"/>
              </a:buClr>
              <a:buSzPts val="1000"/>
              <a:buFont typeface="Muli"/>
              <a:buNone/>
              <a:defRPr sz="1000">
                <a:solidFill>
                  <a:srgbClr val="595959"/>
                </a:solidFill>
                <a:latin typeface="Muli"/>
                <a:ea typeface="Muli"/>
                <a:cs typeface="Muli"/>
                <a:sym typeface="Muli"/>
              </a:defRPr>
            </a:lvl6pPr>
            <a:lvl7pPr marL="0" lvl="6" indent="0" algn="r" rtl="0">
              <a:buClr>
                <a:srgbClr val="595959"/>
              </a:buClr>
              <a:buSzPts val="1000"/>
              <a:buFont typeface="Muli"/>
              <a:buNone/>
              <a:defRPr sz="1000">
                <a:solidFill>
                  <a:srgbClr val="595959"/>
                </a:solidFill>
                <a:latin typeface="Muli"/>
                <a:ea typeface="Muli"/>
                <a:cs typeface="Muli"/>
                <a:sym typeface="Muli"/>
              </a:defRPr>
            </a:lvl7pPr>
            <a:lvl8pPr marL="0" lvl="7" indent="0" algn="r" rtl="0">
              <a:buClr>
                <a:srgbClr val="595959"/>
              </a:buClr>
              <a:buSzPts val="1000"/>
              <a:buFont typeface="Muli"/>
              <a:buNone/>
              <a:defRPr sz="1000">
                <a:solidFill>
                  <a:srgbClr val="595959"/>
                </a:solidFill>
                <a:latin typeface="Muli"/>
                <a:ea typeface="Muli"/>
                <a:cs typeface="Muli"/>
                <a:sym typeface="Muli"/>
              </a:defRPr>
            </a:lvl8pPr>
            <a:lvl9pPr marL="0" lvl="8" indent="0" algn="r" rtl="0">
              <a:buClr>
                <a:srgbClr val="595959"/>
              </a:buClr>
              <a:buSzPts val="1000"/>
              <a:buFont typeface="Muli"/>
              <a:buNone/>
              <a:defRPr sz="1000">
                <a:solidFill>
                  <a:srgbClr val="595959"/>
                </a:solidFill>
                <a:latin typeface="Muli"/>
                <a:ea typeface="Muli"/>
                <a:cs typeface="Muli"/>
                <a:sym typeface="Muli"/>
              </a:defRPr>
            </a:lvl9pPr>
          </a:lstStyle>
          <a:p>
            <a:pPr marL="0" lvl="0" indent="0" algn="r" rtl="0">
              <a:spcBef>
                <a:spcPts val="0"/>
              </a:spcBef>
              <a:spcAft>
                <a:spcPts val="0"/>
              </a:spcAft>
              <a:buNone/>
            </a:pPr>
            <a:fld id="{00000000-1234-1234-1234-123412341234}" type="slidenum">
              <a:rPr lang="en"/>
              <a:t>‹#›</a:t>
            </a:fld>
            <a:endParaRPr/>
          </a:p>
        </p:txBody>
      </p:sp>
      <p:cxnSp>
        <p:nvCxnSpPr>
          <p:cNvPr id="166" name="Google Shape;166;p34"/>
          <p:cNvCxnSpPr/>
          <p:nvPr/>
        </p:nvCxnSpPr>
        <p:spPr>
          <a:xfrm flipH="1">
            <a:off x="311700" y="434975"/>
            <a:ext cx="8400" cy="592800"/>
          </a:xfrm>
          <a:prstGeom prst="straightConnector1">
            <a:avLst/>
          </a:prstGeom>
          <a:noFill/>
          <a:ln w="38100" cap="flat" cmpd="sng">
            <a:solidFill>
              <a:srgbClr val="00B3D1"/>
            </a:solidFill>
            <a:prstDash val="solid"/>
            <a:round/>
            <a:headEnd type="none" w="sm" len="sm"/>
            <a:tailEnd type="none" w="sm" len="sm"/>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p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3" name="Google Shape;173;p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4" name="Google Shape;174;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5"/>
        <p:cNvGrpSpPr/>
        <p:nvPr/>
      </p:nvGrpSpPr>
      <p:grpSpPr>
        <a:xfrm>
          <a:off x="0" y="0"/>
          <a:ext cx="0" cy="0"/>
          <a:chOff x="0" y="0"/>
          <a:chExt cx="0" cy="0"/>
        </a:xfrm>
      </p:grpSpPr>
      <p:sp>
        <p:nvSpPr>
          <p:cNvPr id="176" name="Google Shape;176;p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7" name="Google Shape;177;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8"/>
        <p:cNvGrpSpPr/>
        <p:nvPr/>
      </p:nvGrpSpPr>
      <p:grpSpPr>
        <a:xfrm>
          <a:off x="0" y="0"/>
          <a:ext cx="0" cy="0"/>
          <a:chOff x="0" y="0"/>
          <a:chExt cx="0" cy="0"/>
        </a:xfrm>
      </p:grpSpPr>
      <p:sp>
        <p:nvSpPr>
          <p:cNvPr id="179" name="Google Shape;179;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81" name="Google Shape;181;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2"/>
        <p:cNvGrpSpPr/>
        <p:nvPr/>
      </p:nvGrpSpPr>
      <p:grpSpPr>
        <a:xfrm>
          <a:off x="0" y="0"/>
          <a:ext cx="0" cy="0"/>
          <a:chOff x="0" y="0"/>
          <a:chExt cx="0" cy="0"/>
        </a:xfrm>
      </p:grpSpPr>
      <p:sp>
        <p:nvSpPr>
          <p:cNvPr id="183" name="Google Shape;183;p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4" name="Google Shape;184;p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85" name="Google Shape;185;p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86" name="Google Shape;186;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9" name="Google Shape;18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2" name="Google Shape;192;p4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193" name="Google Shape;193;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4"/>
        <p:cNvGrpSpPr/>
        <p:nvPr/>
      </p:nvGrpSpPr>
      <p:grpSpPr>
        <a:xfrm>
          <a:off x="0" y="0"/>
          <a:ext cx="0" cy="0"/>
          <a:chOff x="0" y="0"/>
          <a:chExt cx="0" cy="0"/>
        </a:xfrm>
      </p:grpSpPr>
      <p:sp>
        <p:nvSpPr>
          <p:cNvPr id="195" name="Google Shape;195;p4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6" name="Google Shape;196;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7"/>
        <p:cNvGrpSpPr/>
        <p:nvPr/>
      </p:nvGrpSpPr>
      <p:grpSpPr>
        <a:xfrm>
          <a:off x="0" y="0"/>
          <a:ext cx="0" cy="0"/>
          <a:chOff x="0" y="0"/>
          <a:chExt cx="0" cy="0"/>
        </a:xfrm>
      </p:grpSpPr>
      <p:sp>
        <p:nvSpPr>
          <p:cNvPr id="198" name="Google Shape;198;p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00" name="Google Shape;200;p4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01" name="Google Shape;201;p4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02" name="Google Shape;202;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3"/>
        <p:cNvGrpSpPr/>
        <p:nvPr/>
      </p:nvGrpSpPr>
      <p:grpSpPr>
        <a:xfrm>
          <a:off x="0" y="0"/>
          <a:ext cx="0" cy="0"/>
          <a:chOff x="0" y="0"/>
          <a:chExt cx="0" cy="0"/>
        </a:xfrm>
      </p:grpSpPr>
      <p:sp>
        <p:nvSpPr>
          <p:cNvPr id="204" name="Google Shape;204;p4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05" name="Google Shape;205;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6"/>
        <p:cNvGrpSpPr/>
        <p:nvPr/>
      </p:nvGrpSpPr>
      <p:grpSpPr>
        <a:xfrm>
          <a:off x="0" y="0"/>
          <a:ext cx="0" cy="0"/>
          <a:chOff x="0" y="0"/>
          <a:chExt cx="0" cy="0"/>
        </a:xfrm>
      </p:grpSpPr>
      <p:sp>
        <p:nvSpPr>
          <p:cNvPr id="207" name="Google Shape;207;p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8" name="Google Shape;208;p4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09" name="Google Shape;209;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0"/>
        <p:cNvGrpSpPr/>
        <p:nvPr/>
      </p:nvGrpSpPr>
      <p:grpSpPr>
        <a:xfrm>
          <a:off x="0" y="0"/>
          <a:ext cx="0" cy="0"/>
          <a:chOff x="0" y="0"/>
          <a:chExt cx="0" cy="0"/>
        </a:xfrm>
      </p:grpSpPr>
      <p:sp>
        <p:nvSpPr>
          <p:cNvPr id="211" name="Google Shape;211;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2"/>
        <p:cNvGrpSpPr/>
        <p:nvPr/>
      </p:nvGrpSpPr>
      <p:grpSpPr>
        <a:xfrm>
          <a:off x="0" y="0"/>
          <a:ext cx="0" cy="0"/>
          <a:chOff x="0" y="0"/>
          <a:chExt cx="0" cy="0"/>
        </a:xfrm>
      </p:grpSpPr>
      <p:sp>
        <p:nvSpPr>
          <p:cNvPr id="213" name="Google Shape;213;p4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4" name="Google Shape;214;p4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200"/>
              </a:spcBef>
              <a:spcAft>
                <a:spcPts val="0"/>
              </a:spcAft>
              <a:buClr>
                <a:schemeClr val="dk1"/>
              </a:buClr>
              <a:buSzPts val="1400"/>
              <a:buChar char="○"/>
              <a:defRPr/>
            </a:lvl2pPr>
            <a:lvl3pPr marL="1371600" lvl="2" indent="-317500" algn="l" rtl="0">
              <a:lnSpc>
                <a:spcPct val="90000"/>
              </a:lnSpc>
              <a:spcBef>
                <a:spcPts val="1200"/>
              </a:spcBef>
              <a:spcAft>
                <a:spcPts val="0"/>
              </a:spcAft>
              <a:buClr>
                <a:schemeClr val="dk1"/>
              </a:buClr>
              <a:buSzPts val="1400"/>
              <a:buChar char="■"/>
              <a:defRPr/>
            </a:lvl3pPr>
            <a:lvl4pPr marL="1828800" lvl="3" indent="-317500" algn="l" rtl="0">
              <a:lnSpc>
                <a:spcPct val="90000"/>
              </a:lnSpc>
              <a:spcBef>
                <a:spcPts val="1200"/>
              </a:spcBef>
              <a:spcAft>
                <a:spcPts val="0"/>
              </a:spcAft>
              <a:buClr>
                <a:schemeClr val="dk1"/>
              </a:buClr>
              <a:buSzPts val="1400"/>
              <a:buChar char="●"/>
              <a:defRPr/>
            </a:lvl4pPr>
            <a:lvl5pPr marL="2286000" lvl="4" indent="-317500" algn="l" rtl="0">
              <a:lnSpc>
                <a:spcPct val="90000"/>
              </a:lnSpc>
              <a:spcBef>
                <a:spcPts val="1200"/>
              </a:spcBef>
              <a:spcAft>
                <a:spcPts val="0"/>
              </a:spcAft>
              <a:buClr>
                <a:schemeClr val="dk1"/>
              </a:buClr>
              <a:buSzPts val="1400"/>
              <a:buChar char="○"/>
              <a:defRPr/>
            </a:lvl5pPr>
            <a:lvl6pPr marL="2743200" lvl="5" indent="-317500" algn="l" rtl="0">
              <a:lnSpc>
                <a:spcPct val="90000"/>
              </a:lnSpc>
              <a:spcBef>
                <a:spcPts val="1200"/>
              </a:spcBef>
              <a:spcAft>
                <a:spcPts val="0"/>
              </a:spcAft>
              <a:buClr>
                <a:schemeClr val="dk1"/>
              </a:buClr>
              <a:buSzPts val="1400"/>
              <a:buChar char="■"/>
              <a:defRPr/>
            </a:lvl6pPr>
            <a:lvl7pPr marL="3200400" lvl="6" indent="-317500" algn="l" rtl="0">
              <a:lnSpc>
                <a:spcPct val="90000"/>
              </a:lnSpc>
              <a:spcBef>
                <a:spcPts val="1200"/>
              </a:spcBef>
              <a:spcAft>
                <a:spcPts val="0"/>
              </a:spcAft>
              <a:buClr>
                <a:schemeClr val="dk1"/>
              </a:buClr>
              <a:buSzPts val="1400"/>
              <a:buChar char="●"/>
              <a:defRPr/>
            </a:lvl7pPr>
            <a:lvl8pPr marL="3657600" lvl="7" indent="-317500" algn="l" rtl="0">
              <a:lnSpc>
                <a:spcPct val="90000"/>
              </a:lnSpc>
              <a:spcBef>
                <a:spcPts val="1200"/>
              </a:spcBef>
              <a:spcAft>
                <a:spcPts val="0"/>
              </a:spcAft>
              <a:buClr>
                <a:schemeClr val="dk1"/>
              </a:buClr>
              <a:buSzPts val="1400"/>
              <a:buChar char="○"/>
              <a:defRPr/>
            </a:lvl8pPr>
            <a:lvl9pPr marL="4114800" lvl="8" indent="-317500" algn="l" rtl="0">
              <a:lnSpc>
                <a:spcPct val="90000"/>
              </a:lnSpc>
              <a:spcBef>
                <a:spcPts val="1200"/>
              </a:spcBef>
              <a:spcAft>
                <a:spcPts val="1200"/>
              </a:spcAft>
              <a:buClr>
                <a:schemeClr val="dk1"/>
              </a:buClr>
              <a:buSzPts val="1400"/>
              <a:buChar char="■"/>
              <a:defRPr/>
            </a:lvl9pPr>
          </a:lstStyle>
          <a:p>
            <a:endParaRPr/>
          </a:p>
        </p:txBody>
      </p:sp>
      <p:sp>
        <p:nvSpPr>
          <p:cNvPr id="215" name="Google Shape;215;p4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400"/>
              <a:buNone/>
              <a:defRPr sz="1400"/>
            </a:lvl1pPr>
            <a:lvl2pPr lvl="1" algn="l" rtl="0">
              <a:spcBef>
                <a:spcPts val="0"/>
              </a:spcBef>
              <a:spcAft>
                <a:spcPts val="0"/>
              </a:spcAft>
              <a:buSzPts val="1400"/>
              <a:buNone/>
              <a:defRPr sz="1400"/>
            </a:lvl2pPr>
            <a:lvl3pPr lvl="2" algn="l" rtl="0">
              <a:spcBef>
                <a:spcPts val="0"/>
              </a:spcBef>
              <a:spcAft>
                <a:spcPts val="0"/>
              </a:spcAft>
              <a:buSzPts val="1400"/>
              <a:buNone/>
              <a:defRPr sz="1400"/>
            </a:lvl3pPr>
            <a:lvl4pPr lvl="3" algn="l" rtl="0">
              <a:spcBef>
                <a:spcPts val="0"/>
              </a:spcBef>
              <a:spcAft>
                <a:spcPts val="0"/>
              </a:spcAft>
              <a:buSzPts val="1400"/>
              <a:buNone/>
              <a:defRPr sz="1400"/>
            </a:lvl4pPr>
            <a:lvl5pPr lvl="4" algn="l" rtl="0">
              <a:spcBef>
                <a:spcPts val="0"/>
              </a:spcBef>
              <a:spcAft>
                <a:spcPts val="0"/>
              </a:spcAft>
              <a:buSzPts val="1400"/>
              <a:buNone/>
              <a:defRPr sz="1400"/>
            </a:lvl5pPr>
            <a:lvl6pPr lvl="5" algn="l" rtl="0">
              <a:spcBef>
                <a:spcPts val="0"/>
              </a:spcBef>
              <a:spcAft>
                <a:spcPts val="0"/>
              </a:spcAft>
              <a:buSzPts val="1400"/>
              <a:buNone/>
              <a:defRPr sz="1400"/>
            </a:lvl6pPr>
            <a:lvl7pPr lvl="6" algn="l" rtl="0">
              <a:spcBef>
                <a:spcPts val="0"/>
              </a:spcBef>
              <a:spcAft>
                <a:spcPts val="0"/>
              </a:spcAft>
              <a:buSzPts val="1400"/>
              <a:buNone/>
              <a:defRPr sz="1400"/>
            </a:lvl7pPr>
            <a:lvl8pPr lvl="7" algn="l" rtl="0">
              <a:spcBef>
                <a:spcPts val="0"/>
              </a:spcBef>
              <a:spcAft>
                <a:spcPts val="0"/>
              </a:spcAft>
              <a:buSzPts val="1400"/>
              <a:buNone/>
              <a:defRPr sz="1400"/>
            </a:lvl8pPr>
            <a:lvl9pPr lvl="8" algn="l" rtl="0">
              <a:spcBef>
                <a:spcPts val="0"/>
              </a:spcBef>
              <a:spcAft>
                <a:spcPts val="0"/>
              </a:spcAft>
              <a:buSzPts val="1400"/>
              <a:buNone/>
              <a:defRPr sz="1400"/>
            </a:lvl9pPr>
          </a:lstStyle>
          <a:p>
            <a:endParaRPr/>
          </a:p>
        </p:txBody>
      </p:sp>
      <p:sp>
        <p:nvSpPr>
          <p:cNvPr id="216" name="Google Shape;216;p4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400"/>
              <a:buNone/>
              <a:defRPr sz="1400"/>
            </a:lvl1pPr>
            <a:lvl2pPr lvl="1" algn="l" rtl="0">
              <a:spcBef>
                <a:spcPts val="0"/>
              </a:spcBef>
              <a:spcAft>
                <a:spcPts val="0"/>
              </a:spcAft>
              <a:buSzPts val="1400"/>
              <a:buNone/>
              <a:defRPr sz="1400"/>
            </a:lvl2pPr>
            <a:lvl3pPr lvl="2" algn="l" rtl="0">
              <a:spcBef>
                <a:spcPts val="0"/>
              </a:spcBef>
              <a:spcAft>
                <a:spcPts val="0"/>
              </a:spcAft>
              <a:buSzPts val="1400"/>
              <a:buNone/>
              <a:defRPr sz="1400"/>
            </a:lvl3pPr>
            <a:lvl4pPr lvl="3" algn="l" rtl="0">
              <a:spcBef>
                <a:spcPts val="0"/>
              </a:spcBef>
              <a:spcAft>
                <a:spcPts val="0"/>
              </a:spcAft>
              <a:buSzPts val="1400"/>
              <a:buNone/>
              <a:defRPr sz="1400"/>
            </a:lvl4pPr>
            <a:lvl5pPr lvl="4" algn="l" rtl="0">
              <a:spcBef>
                <a:spcPts val="0"/>
              </a:spcBef>
              <a:spcAft>
                <a:spcPts val="0"/>
              </a:spcAft>
              <a:buSzPts val="1400"/>
              <a:buNone/>
              <a:defRPr sz="1400"/>
            </a:lvl5pPr>
            <a:lvl6pPr lvl="5" algn="l" rtl="0">
              <a:spcBef>
                <a:spcPts val="0"/>
              </a:spcBef>
              <a:spcAft>
                <a:spcPts val="0"/>
              </a:spcAft>
              <a:buSzPts val="1400"/>
              <a:buNone/>
              <a:defRPr sz="1400"/>
            </a:lvl6pPr>
            <a:lvl7pPr lvl="6" algn="l" rtl="0">
              <a:spcBef>
                <a:spcPts val="0"/>
              </a:spcBef>
              <a:spcAft>
                <a:spcPts val="0"/>
              </a:spcAft>
              <a:buSzPts val="1400"/>
              <a:buNone/>
              <a:defRPr sz="1400"/>
            </a:lvl7pPr>
            <a:lvl8pPr lvl="7" algn="l" rtl="0">
              <a:spcBef>
                <a:spcPts val="0"/>
              </a:spcBef>
              <a:spcAft>
                <a:spcPts val="0"/>
              </a:spcAft>
              <a:buSzPts val="1400"/>
              <a:buNone/>
              <a:defRPr sz="1400"/>
            </a:lvl8pPr>
            <a:lvl9pPr lvl="8" algn="l" rtl="0">
              <a:spcBef>
                <a:spcPts val="0"/>
              </a:spcBef>
              <a:spcAft>
                <a:spcPts val="0"/>
              </a:spcAft>
              <a:buSzPts val="1400"/>
              <a:buNone/>
              <a:defRPr sz="1400"/>
            </a:lvl9pPr>
          </a:lstStyle>
          <a:p>
            <a:endParaRPr/>
          </a:p>
        </p:txBody>
      </p:sp>
      <p:sp>
        <p:nvSpPr>
          <p:cNvPr id="217" name="Google Shape;217;p4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2"/>
        <p:cNvGrpSpPr/>
        <p:nvPr/>
      </p:nvGrpSpPr>
      <p:grpSpPr>
        <a:xfrm>
          <a:off x="0" y="0"/>
          <a:ext cx="0" cy="0"/>
          <a:chOff x="0" y="0"/>
          <a:chExt cx="0" cy="0"/>
        </a:xfrm>
      </p:grpSpPr>
      <p:sp>
        <p:nvSpPr>
          <p:cNvPr id="223" name="Google Shape;223;p49"/>
          <p:cNvSpPr txBox="1">
            <a:spLocks noGrp="1"/>
          </p:cNvSpPr>
          <p:nvPr>
            <p:ph type="ctrTitle"/>
          </p:nvPr>
        </p:nvSpPr>
        <p:spPr>
          <a:xfrm>
            <a:off x="311708" y="14557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B3D1"/>
              </a:buClr>
              <a:buSzPts val="5200"/>
              <a:buNone/>
              <a:defRPr sz="5200">
                <a:solidFill>
                  <a:srgbClr val="00B3D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4" name="Google Shape;224;p49"/>
          <p:cNvSpPr txBox="1">
            <a:spLocks noGrp="1"/>
          </p:cNvSpPr>
          <p:nvPr>
            <p:ph type="subTitle" idx="1"/>
          </p:nvPr>
        </p:nvSpPr>
        <p:spPr>
          <a:xfrm>
            <a:off x="311700" y="35453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5" name="Google Shape;225;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26" name="Google Shape;226;p49"/>
          <p:cNvPicPr preferRelativeResize="0"/>
          <p:nvPr/>
        </p:nvPicPr>
        <p:blipFill>
          <a:blip r:embed="rId2">
            <a:alphaModFix/>
          </a:blip>
          <a:stretch>
            <a:fillRect/>
          </a:stretch>
        </p:blipFill>
        <p:spPr>
          <a:xfrm>
            <a:off x="110075" y="145000"/>
            <a:ext cx="3242725" cy="999850"/>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B3D1"/>
        </a:solidFill>
        <a:effectLst/>
      </p:bgPr>
    </p:bg>
    <p:spTree>
      <p:nvGrpSpPr>
        <p:cNvPr id="1" name="Shape 227"/>
        <p:cNvGrpSpPr/>
        <p:nvPr/>
      </p:nvGrpSpPr>
      <p:grpSpPr>
        <a:xfrm>
          <a:off x="0" y="0"/>
          <a:ext cx="0" cy="0"/>
          <a:chOff x="0" y="0"/>
          <a:chExt cx="0" cy="0"/>
        </a:xfrm>
      </p:grpSpPr>
      <p:sp>
        <p:nvSpPr>
          <p:cNvPr id="228" name="Google Shape;228;p5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229" name="Google Shape;229;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0"/>
        <p:cNvGrpSpPr/>
        <p:nvPr/>
      </p:nvGrpSpPr>
      <p:grpSpPr>
        <a:xfrm>
          <a:off x="0" y="0"/>
          <a:ext cx="0" cy="0"/>
          <a:chOff x="0" y="0"/>
          <a:chExt cx="0" cy="0"/>
        </a:xfrm>
      </p:grpSpPr>
      <p:sp>
        <p:nvSpPr>
          <p:cNvPr id="231" name="Google Shape;231;p51"/>
          <p:cNvSpPr txBox="1">
            <a:spLocks noGrp="1"/>
          </p:cNvSpPr>
          <p:nvPr>
            <p:ph type="title"/>
          </p:nvPr>
        </p:nvSpPr>
        <p:spPr>
          <a:xfrm>
            <a:off x="460750" y="445025"/>
            <a:ext cx="82182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3D1"/>
              </a:buClr>
              <a:buSzPts val="2800"/>
              <a:buNone/>
              <a:defRPr>
                <a:solidFill>
                  <a:srgbClr val="00B3D1"/>
                </a:solidFill>
              </a:defRPr>
            </a:lvl1pPr>
            <a:lvl2pPr lvl="1" rtl="0">
              <a:spcBef>
                <a:spcPts val="0"/>
              </a:spcBef>
              <a:spcAft>
                <a:spcPts val="0"/>
              </a:spcAft>
              <a:buClr>
                <a:srgbClr val="00B3D1"/>
              </a:buClr>
              <a:buSzPts val="2800"/>
              <a:buNone/>
              <a:defRPr>
                <a:solidFill>
                  <a:srgbClr val="00B3D1"/>
                </a:solidFill>
              </a:defRPr>
            </a:lvl2pPr>
            <a:lvl3pPr lvl="2" rtl="0">
              <a:spcBef>
                <a:spcPts val="0"/>
              </a:spcBef>
              <a:spcAft>
                <a:spcPts val="0"/>
              </a:spcAft>
              <a:buClr>
                <a:srgbClr val="00B3D1"/>
              </a:buClr>
              <a:buSzPts val="2800"/>
              <a:buNone/>
              <a:defRPr>
                <a:solidFill>
                  <a:srgbClr val="00B3D1"/>
                </a:solidFill>
              </a:defRPr>
            </a:lvl3pPr>
            <a:lvl4pPr lvl="3" rtl="0">
              <a:spcBef>
                <a:spcPts val="0"/>
              </a:spcBef>
              <a:spcAft>
                <a:spcPts val="0"/>
              </a:spcAft>
              <a:buClr>
                <a:srgbClr val="00B3D1"/>
              </a:buClr>
              <a:buSzPts val="2800"/>
              <a:buNone/>
              <a:defRPr>
                <a:solidFill>
                  <a:srgbClr val="00B3D1"/>
                </a:solidFill>
              </a:defRPr>
            </a:lvl4pPr>
            <a:lvl5pPr lvl="4" rtl="0">
              <a:spcBef>
                <a:spcPts val="0"/>
              </a:spcBef>
              <a:spcAft>
                <a:spcPts val="0"/>
              </a:spcAft>
              <a:buClr>
                <a:srgbClr val="00B3D1"/>
              </a:buClr>
              <a:buSzPts val="2800"/>
              <a:buNone/>
              <a:defRPr>
                <a:solidFill>
                  <a:srgbClr val="00B3D1"/>
                </a:solidFill>
              </a:defRPr>
            </a:lvl5pPr>
            <a:lvl6pPr lvl="5" rtl="0">
              <a:spcBef>
                <a:spcPts val="0"/>
              </a:spcBef>
              <a:spcAft>
                <a:spcPts val="0"/>
              </a:spcAft>
              <a:buClr>
                <a:srgbClr val="00B3D1"/>
              </a:buClr>
              <a:buSzPts val="2800"/>
              <a:buNone/>
              <a:defRPr>
                <a:solidFill>
                  <a:srgbClr val="00B3D1"/>
                </a:solidFill>
              </a:defRPr>
            </a:lvl6pPr>
            <a:lvl7pPr lvl="6" rtl="0">
              <a:spcBef>
                <a:spcPts val="0"/>
              </a:spcBef>
              <a:spcAft>
                <a:spcPts val="0"/>
              </a:spcAft>
              <a:buClr>
                <a:srgbClr val="00B3D1"/>
              </a:buClr>
              <a:buSzPts val="2800"/>
              <a:buNone/>
              <a:defRPr>
                <a:solidFill>
                  <a:srgbClr val="00B3D1"/>
                </a:solidFill>
              </a:defRPr>
            </a:lvl7pPr>
            <a:lvl8pPr lvl="7" rtl="0">
              <a:spcBef>
                <a:spcPts val="0"/>
              </a:spcBef>
              <a:spcAft>
                <a:spcPts val="0"/>
              </a:spcAft>
              <a:buClr>
                <a:srgbClr val="00B3D1"/>
              </a:buClr>
              <a:buSzPts val="2800"/>
              <a:buNone/>
              <a:defRPr>
                <a:solidFill>
                  <a:srgbClr val="00B3D1"/>
                </a:solidFill>
              </a:defRPr>
            </a:lvl8pPr>
            <a:lvl9pPr lvl="8" rtl="0">
              <a:spcBef>
                <a:spcPts val="0"/>
              </a:spcBef>
              <a:spcAft>
                <a:spcPts val="0"/>
              </a:spcAft>
              <a:buClr>
                <a:srgbClr val="00B3D1"/>
              </a:buClr>
              <a:buSzPts val="2800"/>
              <a:buNone/>
              <a:defRPr>
                <a:solidFill>
                  <a:srgbClr val="00B3D1"/>
                </a:solidFill>
              </a:defRPr>
            </a:lvl9pPr>
          </a:lstStyle>
          <a:p>
            <a:endParaRPr/>
          </a:p>
        </p:txBody>
      </p:sp>
      <p:sp>
        <p:nvSpPr>
          <p:cNvPr id="232" name="Google Shape;232;p51"/>
          <p:cNvSpPr txBox="1">
            <a:spLocks noGrp="1"/>
          </p:cNvSpPr>
          <p:nvPr>
            <p:ph type="body" idx="1"/>
          </p:nvPr>
        </p:nvSpPr>
        <p:spPr>
          <a:xfrm>
            <a:off x="460875" y="1029725"/>
            <a:ext cx="8218200" cy="3539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cxnSp>
        <p:nvCxnSpPr>
          <p:cNvPr id="233" name="Google Shape;233;p51"/>
          <p:cNvCxnSpPr/>
          <p:nvPr/>
        </p:nvCxnSpPr>
        <p:spPr>
          <a:xfrm>
            <a:off x="404925" y="433025"/>
            <a:ext cx="0" cy="596700"/>
          </a:xfrm>
          <a:prstGeom prst="straightConnector1">
            <a:avLst/>
          </a:prstGeom>
          <a:noFill/>
          <a:ln w="38100" cap="flat" cmpd="sng">
            <a:solidFill>
              <a:srgbClr val="00B3D1"/>
            </a:solidFill>
            <a:prstDash val="solid"/>
            <a:round/>
            <a:headEnd type="none" w="med" len="med"/>
            <a:tailEnd type="none" w="med" len="med"/>
          </a:ln>
        </p:spPr>
      </p:cxnSp>
      <p:pic>
        <p:nvPicPr>
          <p:cNvPr id="234" name="Google Shape;234;p51"/>
          <p:cNvPicPr preferRelativeResize="0"/>
          <p:nvPr/>
        </p:nvPicPr>
        <p:blipFill>
          <a:blip r:embed="rId2">
            <a:alphaModFix/>
          </a:blip>
          <a:stretch>
            <a:fillRect/>
          </a:stretch>
        </p:blipFill>
        <p:spPr>
          <a:xfrm>
            <a:off x="8679075" y="4674675"/>
            <a:ext cx="280500" cy="280500"/>
          </a:xfrm>
          <a:prstGeom prst="rect">
            <a:avLst/>
          </a:prstGeom>
          <a:noFill/>
          <a:ln>
            <a:noFill/>
          </a:ln>
        </p:spPr>
      </p:pic>
      <p:sp>
        <p:nvSpPr>
          <p:cNvPr id="235" name="Google Shape;235;p5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6"/>
        <p:cNvGrpSpPr/>
        <p:nvPr/>
      </p:nvGrpSpPr>
      <p:grpSpPr>
        <a:xfrm>
          <a:off x="0" y="0"/>
          <a:ext cx="0" cy="0"/>
          <a:chOff x="0" y="0"/>
          <a:chExt cx="0" cy="0"/>
        </a:xfrm>
      </p:grpSpPr>
      <p:sp>
        <p:nvSpPr>
          <p:cNvPr id="237" name="Google Shape;237;p52"/>
          <p:cNvSpPr txBox="1">
            <a:spLocks noGrp="1"/>
          </p:cNvSpPr>
          <p:nvPr>
            <p:ph type="title"/>
          </p:nvPr>
        </p:nvSpPr>
        <p:spPr>
          <a:xfrm>
            <a:off x="461100" y="445025"/>
            <a:ext cx="82218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00B3D1"/>
              </a:buClr>
              <a:buSzPts val="2800"/>
              <a:buNone/>
              <a:defRPr>
                <a:solidFill>
                  <a:srgbClr val="00B3D1"/>
                </a:solidFill>
              </a:defRPr>
            </a:lvl1pPr>
            <a:lvl2pPr lvl="1" rtl="0">
              <a:spcBef>
                <a:spcPts val="0"/>
              </a:spcBef>
              <a:spcAft>
                <a:spcPts val="0"/>
              </a:spcAft>
              <a:buClr>
                <a:srgbClr val="00B3D1"/>
              </a:buClr>
              <a:buSzPts val="2800"/>
              <a:buNone/>
              <a:defRPr>
                <a:solidFill>
                  <a:srgbClr val="00B3D1"/>
                </a:solidFill>
              </a:defRPr>
            </a:lvl2pPr>
            <a:lvl3pPr lvl="2" rtl="0">
              <a:spcBef>
                <a:spcPts val="0"/>
              </a:spcBef>
              <a:spcAft>
                <a:spcPts val="0"/>
              </a:spcAft>
              <a:buClr>
                <a:srgbClr val="00B3D1"/>
              </a:buClr>
              <a:buSzPts val="2800"/>
              <a:buNone/>
              <a:defRPr>
                <a:solidFill>
                  <a:srgbClr val="00B3D1"/>
                </a:solidFill>
              </a:defRPr>
            </a:lvl3pPr>
            <a:lvl4pPr lvl="3" rtl="0">
              <a:spcBef>
                <a:spcPts val="0"/>
              </a:spcBef>
              <a:spcAft>
                <a:spcPts val="0"/>
              </a:spcAft>
              <a:buClr>
                <a:srgbClr val="00B3D1"/>
              </a:buClr>
              <a:buSzPts val="2800"/>
              <a:buNone/>
              <a:defRPr>
                <a:solidFill>
                  <a:srgbClr val="00B3D1"/>
                </a:solidFill>
              </a:defRPr>
            </a:lvl4pPr>
            <a:lvl5pPr lvl="4" rtl="0">
              <a:spcBef>
                <a:spcPts val="0"/>
              </a:spcBef>
              <a:spcAft>
                <a:spcPts val="0"/>
              </a:spcAft>
              <a:buClr>
                <a:srgbClr val="00B3D1"/>
              </a:buClr>
              <a:buSzPts val="2800"/>
              <a:buNone/>
              <a:defRPr>
                <a:solidFill>
                  <a:srgbClr val="00B3D1"/>
                </a:solidFill>
              </a:defRPr>
            </a:lvl5pPr>
            <a:lvl6pPr lvl="5" rtl="0">
              <a:spcBef>
                <a:spcPts val="0"/>
              </a:spcBef>
              <a:spcAft>
                <a:spcPts val="0"/>
              </a:spcAft>
              <a:buClr>
                <a:srgbClr val="00B3D1"/>
              </a:buClr>
              <a:buSzPts val="2800"/>
              <a:buNone/>
              <a:defRPr>
                <a:solidFill>
                  <a:srgbClr val="00B3D1"/>
                </a:solidFill>
              </a:defRPr>
            </a:lvl6pPr>
            <a:lvl7pPr lvl="6" rtl="0">
              <a:spcBef>
                <a:spcPts val="0"/>
              </a:spcBef>
              <a:spcAft>
                <a:spcPts val="0"/>
              </a:spcAft>
              <a:buClr>
                <a:srgbClr val="00B3D1"/>
              </a:buClr>
              <a:buSzPts val="2800"/>
              <a:buNone/>
              <a:defRPr>
                <a:solidFill>
                  <a:srgbClr val="00B3D1"/>
                </a:solidFill>
              </a:defRPr>
            </a:lvl7pPr>
            <a:lvl8pPr lvl="7" rtl="0">
              <a:spcBef>
                <a:spcPts val="0"/>
              </a:spcBef>
              <a:spcAft>
                <a:spcPts val="0"/>
              </a:spcAft>
              <a:buClr>
                <a:srgbClr val="00B3D1"/>
              </a:buClr>
              <a:buSzPts val="2800"/>
              <a:buNone/>
              <a:defRPr>
                <a:solidFill>
                  <a:srgbClr val="00B3D1"/>
                </a:solidFill>
              </a:defRPr>
            </a:lvl8pPr>
            <a:lvl9pPr lvl="8" rtl="0">
              <a:spcBef>
                <a:spcPts val="0"/>
              </a:spcBef>
              <a:spcAft>
                <a:spcPts val="0"/>
              </a:spcAft>
              <a:buClr>
                <a:srgbClr val="00B3D1"/>
              </a:buClr>
              <a:buSzPts val="2800"/>
              <a:buNone/>
              <a:defRPr>
                <a:solidFill>
                  <a:srgbClr val="00B3D1"/>
                </a:solidFill>
              </a:defRPr>
            </a:lvl9pPr>
          </a:lstStyle>
          <a:p>
            <a:endParaRPr/>
          </a:p>
        </p:txBody>
      </p:sp>
      <p:sp>
        <p:nvSpPr>
          <p:cNvPr id="238" name="Google Shape;238;p52"/>
          <p:cNvSpPr txBox="1">
            <a:spLocks noGrp="1"/>
          </p:cNvSpPr>
          <p:nvPr>
            <p:ph type="body" idx="1"/>
          </p:nvPr>
        </p:nvSpPr>
        <p:spPr>
          <a:xfrm>
            <a:off x="461100" y="1029725"/>
            <a:ext cx="3850500" cy="3539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9" name="Google Shape;239;p52"/>
          <p:cNvSpPr txBox="1">
            <a:spLocks noGrp="1"/>
          </p:cNvSpPr>
          <p:nvPr>
            <p:ph type="body" idx="2"/>
          </p:nvPr>
        </p:nvSpPr>
        <p:spPr>
          <a:xfrm>
            <a:off x="4832400" y="1029775"/>
            <a:ext cx="3850500" cy="3539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0" name="Google Shape;240;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41" name="Google Shape;241;p52"/>
          <p:cNvPicPr preferRelativeResize="0"/>
          <p:nvPr/>
        </p:nvPicPr>
        <p:blipFill>
          <a:blip r:embed="rId2">
            <a:alphaModFix/>
          </a:blip>
          <a:stretch>
            <a:fillRect/>
          </a:stretch>
        </p:blipFill>
        <p:spPr>
          <a:xfrm>
            <a:off x="8738350" y="4727350"/>
            <a:ext cx="280500" cy="280500"/>
          </a:xfrm>
          <a:prstGeom prst="rect">
            <a:avLst/>
          </a:prstGeom>
          <a:noFill/>
          <a:ln>
            <a:noFill/>
          </a:ln>
        </p:spPr>
      </p:pic>
      <p:cxnSp>
        <p:nvCxnSpPr>
          <p:cNvPr id="242" name="Google Shape;242;p52"/>
          <p:cNvCxnSpPr/>
          <p:nvPr/>
        </p:nvCxnSpPr>
        <p:spPr>
          <a:xfrm>
            <a:off x="404925" y="433025"/>
            <a:ext cx="0" cy="596700"/>
          </a:xfrm>
          <a:prstGeom prst="straightConnector1">
            <a:avLst/>
          </a:prstGeom>
          <a:noFill/>
          <a:ln w="38100" cap="flat" cmpd="sng">
            <a:solidFill>
              <a:srgbClr val="00B3D1"/>
            </a:solidFill>
            <a:prstDash val="solid"/>
            <a:round/>
            <a:headEnd type="none" w="med" len="med"/>
            <a:tailEnd type="none" w="med" len="med"/>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B3D1"/>
        </a:solidFill>
        <a:effectLst/>
      </p:bgPr>
    </p:bg>
    <p:spTree>
      <p:nvGrpSpPr>
        <p:cNvPr id="1" name="Shape 243"/>
        <p:cNvGrpSpPr/>
        <p:nvPr/>
      </p:nvGrpSpPr>
      <p:grpSpPr>
        <a:xfrm>
          <a:off x="0" y="0"/>
          <a:ext cx="0" cy="0"/>
          <a:chOff x="0" y="0"/>
          <a:chExt cx="0" cy="0"/>
        </a:xfrm>
      </p:grpSpPr>
      <p:sp>
        <p:nvSpPr>
          <p:cNvPr id="244" name="Google Shape;244;p53"/>
          <p:cNvSpPr txBox="1">
            <a:spLocks noGrp="1"/>
          </p:cNvSpPr>
          <p:nvPr>
            <p:ph type="title"/>
          </p:nvPr>
        </p:nvSpPr>
        <p:spPr>
          <a:xfrm>
            <a:off x="451350" y="445025"/>
            <a:ext cx="8227800" cy="5727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800"/>
              <a:buNone/>
              <a:defRPr>
                <a:solidFill>
                  <a:srgbClr val="FFFFFF"/>
                </a:solidFill>
              </a:defRPr>
            </a:lvl1pPr>
            <a:lvl2pPr lvl="1" rtl="0">
              <a:spcBef>
                <a:spcPts val="0"/>
              </a:spcBef>
              <a:spcAft>
                <a:spcPts val="0"/>
              </a:spcAft>
              <a:buClr>
                <a:srgbClr val="00B3D1"/>
              </a:buClr>
              <a:buSzPts val="2800"/>
              <a:buNone/>
              <a:defRPr>
                <a:solidFill>
                  <a:srgbClr val="00B3D1"/>
                </a:solidFill>
              </a:defRPr>
            </a:lvl2pPr>
            <a:lvl3pPr lvl="2" rtl="0">
              <a:spcBef>
                <a:spcPts val="0"/>
              </a:spcBef>
              <a:spcAft>
                <a:spcPts val="0"/>
              </a:spcAft>
              <a:buClr>
                <a:srgbClr val="00B3D1"/>
              </a:buClr>
              <a:buSzPts val="2800"/>
              <a:buNone/>
              <a:defRPr>
                <a:solidFill>
                  <a:srgbClr val="00B3D1"/>
                </a:solidFill>
              </a:defRPr>
            </a:lvl3pPr>
            <a:lvl4pPr lvl="3" rtl="0">
              <a:spcBef>
                <a:spcPts val="0"/>
              </a:spcBef>
              <a:spcAft>
                <a:spcPts val="0"/>
              </a:spcAft>
              <a:buClr>
                <a:srgbClr val="00B3D1"/>
              </a:buClr>
              <a:buSzPts val="2800"/>
              <a:buNone/>
              <a:defRPr>
                <a:solidFill>
                  <a:srgbClr val="00B3D1"/>
                </a:solidFill>
              </a:defRPr>
            </a:lvl4pPr>
            <a:lvl5pPr lvl="4" rtl="0">
              <a:spcBef>
                <a:spcPts val="0"/>
              </a:spcBef>
              <a:spcAft>
                <a:spcPts val="0"/>
              </a:spcAft>
              <a:buClr>
                <a:srgbClr val="00B3D1"/>
              </a:buClr>
              <a:buSzPts val="2800"/>
              <a:buNone/>
              <a:defRPr>
                <a:solidFill>
                  <a:srgbClr val="00B3D1"/>
                </a:solidFill>
              </a:defRPr>
            </a:lvl5pPr>
            <a:lvl6pPr lvl="5" rtl="0">
              <a:spcBef>
                <a:spcPts val="0"/>
              </a:spcBef>
              <a:spcAft>
                <a:spcPts val="0"/>
              </a:spcAft>
              <a:buClr>
                <a:srgbClr val="00B3D1"/>
              </a:buClr>
              <a:buSzPts val="2800"/>
              <a:buNone/>
              <a:defRPr>
                <a:solidFill>
                  <a:srgbClr val="00B3D1"/>
                </a:solidFill>
              </a:defRPr>
            </a:lvl6pPr>
            <a:lvl7pPr lvl="6" rtl="0">
              <a:spcBef>
                <a:spcPts val="0"/>
              </a:spcBef>
              <a:spcAft>
                <a:spcPts val="0"/>
              </a:spcAft>
              <a:buClr>
                <a:srgbClr val="00B3D1"/>
              </a:buClr>
              <a:buSzPts val="2800"/>
              <a:buNone/>
              <a:defRPr>
                <a:solidFill>
                  <a:srgbClr val="00B3D1"/>
                </a:solidFill>
              </a:defRPr>
            </a:lvl7pPr>
            <a:lvl8pPr lvl="7" rtl="0">
              <a:spcBef>
                <a:spcPts val="0"/>
              </a:spcBef>
              <a:spcAft>
                <a:spcPts val="0"/>
              </a:spcAft>
              <a:buClr>
                <a:srgbClr val="00B3D1"/>
              </a:buClr>
              <a:buSzPts val="2800"/>
              <a:buNone/>
              <a:defRPr>
                <a:solidFill>
                  <a:srgbClr val="00B3D1"/>
                </a:solidFill>
              </a:defRPr>
            </a:lvl8pPr>
            <a:lvl9pPr lvl="8" rtl="0">
              <a:spcBef>
                <a:spcPts val="0"/>
              </a:spcBef>
              <a:spcAft>
                <a:spcPts val="0"/>
              </a:spcAft>
              <a:buClr>
                <a:srgbClr val="00B3D1"/>
              </a:buClr>
              <a:buSzPts val="2800"/>
              <a:buNone/>
              <a:defRPr>
                <a:solidFill>
                  <a:srgbClr val="00B3D1"/>
                </a:solidFill>
              </a:defRPr>
            </a:lvl9pPr>
          </a:lstStyle>
          <a:p>
            <a:endParaRPr/>
          </a:p>
        </p:txBody>
      </p:sp>
      <p:sp>
        <p:nvSpPr>
          <p:cNvPr id="245" name="Google Shape;24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46" name="Google Shape;246;p53"/>
          <p:cNvSpPr txBox="1">
            <a:spLocks noGrp="1"/>
          </p:cNvSpPr>
          <p:nvPr>
            <p:ph type="body" idx="1"/>
          </p:nvPr>
        </p:nvSpPr>
        <p:spPr>
          <a:xfrm>
            <a:off x="460875" y="1017725"/>
            <a:ext cx="8218200" cy="35511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Clr>
                <a:srgbClr val="FFFFFF"/>
              </a:buClr>
              <a:buSzPts val="1800"/>
              <a:buChar char="●"/>
              <a:defRPr>
                <a:solidFill>
                  <a:srgbClr val="FFFFFF"/>
                </a:solidFill>
              </a:defRPr>
            </a:lvl1pPr>
            <a:lvl2pPr marL="914400" lvl="1" indent="-317500" rtl="0">
              <a:spcBef>
                <a:spcPts val="0"/>
              </a:spcBef>
              <a:spcAft>
                <a:spcPts val="0"/>
              </a:spcAft>
              <a:buClr>
                <a:srgbClr val="FFFFFF"/>
              </a:buClr>
              <a:buSzPts val="1400"/>
              <a:buChar char="○"/>
              <a:defRPr>
                <a:solidFill>
                  <a:srgbClr val="FFFFFF"/>
                </a:solidFill>
              </a:defRPr>
            </a:lvl2pPr>
            <a:lvl3pPr marL="1371600" lvl="2" indent="-317500" rtl="0">
              <a:spcBef>
                <a:spcPts val="0"/>
              </a:spcBef>
              <a:spcAft>
                <a:spcPts val="0"/>
              </a:spcAft>
              <a:buClr>
                <a:srgbClr val="FFFFFF"/>
              </a:buClr>
              <a:buSzPts val="1400"/>
              <a:buChar char="■"/>
              <a:defRPr>
                <a:solidFill>
                  <a:srgbClr val="FFFFFF"/>
                </a:solidFill>
              </a:defRPr>
            </a:lvl3pPr>
            <a:lvl4pPr marL="1828800" lvl="3" indent="-317500" rtl="0">
              <a:spcBef>
                <a:spcPts val="0"/>
              </a:spcBef>
              <a:spcAft>
                <a:spcPts val="0"/>
              </a:spcAft>
              <a:buClr>
                <a:srgbClr val="FFFFFF"/>
              </a:buClr>
              <a:buSzPts val="1400"/>
              <a:buChar char="●"/>
              <a:defRPr>
                <a:solidFill>
                  <a:srgbClr val="FFFFFF"/>
                </a:solidFill>
              </a:defRPr>
            </a:lvl4pPr>
            <a:lvl5pPr marL="2286000" lvl="4" indent="-317500" rtl="0">
              <a:spcBef>
                <a:spcPts val="0"/>
              </a:spcBef>
              <a:spcAft>
                <a:spcPts val="0"/>
              </a:spcAft>
              <a:buClr>
                <a:srgbClr val="FFFFFF"/>
              </a:buClr>
              <a:buSzPts val="1400"/>
              <a:buChar char="○"/>
              <a:defRPr>
                <a:solidFill>
                  <a:srgbClr val="FFFFFF"/>
                </a:solidFill>
              </a:defRPr>
            </a:lvl5pPr>
            <a:lvl6pPr marL="2743200" lvl="5" indent="-317500" rtl="0">
              <a:spcBef>
                <a:spcPts val="0"/>
              </a:spcBef>
              <a:spcAft>
                <a:spcPts val="0"/>
              </a:spcAft>
              <a:buClr>
                <a:srgbClr val="FFFFFF"/>
              </a:buClr>
              <a:buSzPts val="1400"/>
              <a:buChar char="■"/>
              <a:defRPr>
                <a:solidFill>
                  <a:srgbClr val="FFFFFF"/>
                </a:solidFill>
              </a:defRPr>
            </a:lvl6pPr>
            <a:lvl7pPr marL="3200400" lvl="6" indent="-317500" rtl="0">
              <a:spcBef>
                <a:spcPts val="0"/>
              </a:spcBef>
              <a:spcAft>
                <a:spcPts val="0"/>
              </a:spcAft>
              <a:buClr>
                <a:srgbClr val="FFFFFF"/>
              </a:buClr>
              <a:buSzPts val="1400"/>
              <a:buChar char="●"/>
              <a:defRPr>
                <a:solidFill>
                  <a:srgbClr val="FFFFFF"/>
                </a:solidFill>
              </a:defRPr>
            </a:lvl7pPr>
            <a:lvl8pPr marL="3657600" lvl="7" indent="-317500" rtl="0">
              <a:spcBef>
                <a:spcPts val="0"/>
              </a:spcBef>
              <a:spcAft>
                <a:spcPts val="0"/>
              </a:spcAft>
              <a:buClr>
                <a:srgbClr val="FFFFFF"/>
              </a:buClr>
              <a:buSzPts val="1400"/>
              <a:buChar char="○"/>
              <a:defRPr>
                <a:solidFill>
                  <a:srgbClr val="FFFFFF"/>
                </a:solidFill>
              </a:defRPr>
            </a:lvl8pPr>
            <a:lvl9pPr marL="4114800" lvl="8" indent="-317500" rtl="0">
              <a:spcBef>
                <a:spcPts val="0"/>
              </a:spcBef>
              <a:spcAft>
                <a:spcPts val="0"/>
              </a:spcAft>
              <a:buClr>
                <a:srgbClr val="FFFFFF"/>
              </a:buClr>
              <a:buSzPts val="1400"/>
              <a:buChar char="■"/>
              <a:defRPr>
                <a:solidFill>
                  <a:srgbClr val="FFFFFF"/>
                </a:solidFill>
              </a:defRPr>
            </a:lvl9pPr>
          </a:lstStyle>
          <a:p>
            <a:endParaRPr/>
          </a:p>
        </p:txBody>
      </p:sp>
      <p:pic>
        <p:nvPicPr>
          <p:cNvPr id="247" name="Google Shape;247;p53"/>
          <p:cNvPicPr preferRelativeResize="0"/>
          <p:nvPr/>
        </p:nvPicPr>
        <p:blipFill>
          <a:blip r:embed="rId2">
            <a:alphaModFix/>
          </a:blip>
          <a:stretch>
            <a:fillRect/>
          </a:stretch>
        </p:blipFill>
        <p:spPr>
          <a:xfrm>
            <a:off x="8748299" y="4687274"/>
            <a:ext cx="256775" cy="338774"/>
          </a:xfrm>
          <a:prstGeom prst="rect">
            <a:avLst/>
          </a:prstGeom>
          <a:noFill/>
          <a:ln>
            <a:noFill/>
          </a:ln>
        </p:spPr>
      </p:pic>
      <p:cxnSp>
        <p:nvCxnSpPr>
          <p:cNvPr id="248" name="Google Shape;248;p53"/>
          <p:cNvCxnSpPr/>
          <p:nvPr/>
        </p:nvCxnSpPr>
        <p:spPr>
          <a:xfrm>
            <a:off x="404925" y="433025"/>
            <a:ext cx="0" cy="596700"/>
          </a:xfrm>
          <a:prstGeom prst="straightConnector1">
            <a:avLst/>
          </a:prstGeom>
          <a:noFill/>
          <a:ln w="38100" cap="flat" cmpd="sng">
            <a:solidFill>
              <a:srgbClr val="FFFFFF"/>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9"/>
        <p:cNvGrpSpPr/>
        <p:nvPr/>
      </p:nvGrpSpPr>
      <p:grpSpPr>
        <a:xfrm>
          <a:off x="0" y="0"/>
          <a:ext cx="0" cy="0"/>
          <a:chOff x="0" y="0"/>
          <a:chExt cx="0" cy="0"/>
        </a:xfrm>
      </p:grpSpPr>
      <p:sp>
        <p:nvSpPr>
          <p:cNvPr id="250" name="Google Shape;250;p5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00B3D1"/>
              </a:buClr>
              <a:buSzPts val="4800"/>
              <a:buNone/>
              <a:defRPr sz="4800">
                <a:solidFill>
                  <a:srgbClr val="00B3D1"/>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51" name="Google Shape;251;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2"/>
        <p:cNvGrpSpPr/>
        <p:nvPr/>
      </p:nvGrpSpPr>
      <p:grpSpPr>
        <a:xfrm>
          <a:off x="0" y="0"/>
          <a:ext cx="0" cy="0"/>
          <a:chOff x="0" y="0"/>
          <a:chExt cx="0" cy="0"/>
        </a:xfrm>
      </p:grpSpPr>
      <p:sp>
        <p:nvSpPr>
          <p:cNvPr id="253" name="Google Shape;253;p5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5"/>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B3D1"/>
              </a:buClr>
              <a:buSzPts val="4200"/>
              <a:buNone/>
              <a:defRPr sz="4200">
                <a:solidFill>
                  <a:srgbClr val="00B3D1"/>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55" name="Google Shape;255;p55"/>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56" name="Google Shape;256;p5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57" name="Google Shape;257;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58" name="Google Shape;258;p55"/>
          <p:cNvPicPr preferRelativeResize="0"/>
          <p:nvPr/>
        </p:nvPicPr>
        <p:blipFill>
          <a:blip r:embed="rId2">
            <a:alphaModFix/>
          </a:blip>
          <a:stretch>
            <a:fillRect/>
          </a:stretch>
        </p:blipFill>
        <p:spPr>
          <a:xfrm>
            <a:off x="8738350" y="4727350"/>
            <a:ext cx="280500" cy="2805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9"/>
        <p:cNvGrpSpPr/>
        <p:nvPr/>
      </p:nvGrpSpPr>
      <p:grpSpPr>
        <a:xfrm>
          <a:off x="0" y="0"/>
          <a:ext cx="0" cy="0"/>
          <a:chOff x="0" y="0"/>
          <a:chExt cx="0" cy="0"/>
        </a:xfrm>
      </p:grpSpPr>
      <p:sp>
        <p:nvSpPr>
          <p:cNvPr id="260" name="Google Shape;260;p56"/>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261" name="Google Shape;261;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62" name="Google Shape;262;p56"/>
          <p:cNvPicPr preferRelativeResize="0"/>
          <p:nvPr/>
        </p:nvPicPr>
        <p:blipFill>
          <a:blip r:embed="rId2">
            <a:alphaModFix/>
          </a:blip>
          <a:stretch>
            <a:fillRect/>
          </a:stretch>
        </p:blipFill>
        <p:spPr>
          <a:xfrm>
            <a:off x="8738350" y="4727350"/>
            <a:ext cx="280500" cy="280500"/>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63"/>
        <p:cNvGrpSpPr/>
        <p:nvPr/>
      </p:nvGrpSpPr>
      <p:grpSpPr>
        <a:xfrm>
          <a:off x="0" y="0"/>
          <a:ext cx="0" cy="0"/>
          <a:chOff x="0" y="0"/>
          <a:chExt cx="0" cy="0"/>
        </a:xfrm>
      </p:grpSpPr>
      <p:sp>
        <p:nvSpPr>
          <p:cNvPr id="264" name="Google Shape;264;p57"/>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B3D1"/>
              </a:buClr>
              <a:buSzPts val="12000"/>
              <a:buNone/>
              <a:defRPr sz="12000">
                <a:solidFill>
                  <a:srgbClr val="00B3D1"/>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65" name="Google Shape;265;p57"/>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66" name="Google Shape;266;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67" name="Google Shape;267;p57"/>
          <p:cNvPicPr preferRelativeResize="0"/>
          <p:nvPr/>
        </p:nvPicPr>
        <p:blipFill>
          <a:blip r:embed="rId2">
            <a:alphaModFix/>
          </a:blip>
          <a:stretch>
            <a:fillRect/>
          </a:stretch>
        </p:blipFill>
        <p:spPr>
          <a:xfrm>
            <a:off x="8738350" y="4727350"/>
            <a:ext cx="280500" cy="280500"/>
          </a:xfrm>
          <a:prstGeom prst="rect">
            <a:avLst/>
          </a:prstGeom>
          <a:noFill/>
          <a:ln>
            <a:noFill/>
          </a:ln>
        </p:spPr>
      </p:pic>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8"/>
        <p:cNvGrpSpPr/>
        <p:nvPr/>
      </p:nvGrpSpPr>
      <p:grpSpPr>
        <a:xfrm>
          <a:off x="0" y="0"/>
          <a:ext cx="0" cy="0"/>
          <a:chOff x="0" y="0"/>
          <a:chExt cx="0" cy="0"/>
        </a:xfrm>
      </p:grpSpPr>
      <p:sp>
        <p:nvSpPr>
          <p:cNvPr id="269" name="Google Shape;269;p5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70" name="Google Shape;270;p58"/>
          <p:cNvPicPr preferRelativeResize="0"/>
          <p:nvPr/>
        </p:nvPicPr>
        <p:blipFill>
          <a:blip r:embed="rId2">
            <a:alphaModFix/>
          </a:blip>
          <a:stretch>
            <a:fillRect/>
          </a:stretch>
        </p:blipFill>
        <p:spPr>
          <a:xfrm>
            <a:off x="8738350" y="4727350"/>
            <a:ext cx="280500" cy="280500"/>
          </a:xfrm>
          <a:prstGeom prst="rect">
            <a:avLst/>
          </a:prstGeom>
          <a:noFill/>
          <a:ln>
            <a:noFill/>
          </a:ln>
        </p:spPr>
      </p:pic>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_HEADER_3">
  <p:cSld name="SECTION_HEADER_3">
    <p:bg>
      <p:bgPr>
        <a:solidFill>
          <a:srgbClr val="00B3D1"/>
        </a:solidFill>
        <a:effectLst/>
      </p:bgPr>
    </p:bg>
    <p:spTree>
      <p:nvGrpSpPr>
        <p:cNvPr id="1" name="Shape 271"/>
        <p:cNvGrpSpPr/>
        <p:nvPr/>
      </p:nvGrpSpPr>
      <p:grpSpPr>
        <a:xfrm>
          <a:off x="0" y="0"/>
          <a:ext cx="0" cy="0"/>
          <a:chOff x="0" y="0"/>
          <a:chExt cx="0" cy="0"/>
        </a:xfrm>
      </p:grpSpPr>
      <p:sp>
        <p:nvSpPr>
          <p:cNvPr id="272" name="Google Shape;272;p5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FFFFFF"/>
              </a:buClr>
              <a:buSzPts val="3600"/>
              <a:buNone/>
              <a:defRPr sz="3600">
                <a:solidFill>
                  <a:srgbClr val="FFFFFF"/>
                </a:solidFill>
              </a:defRPr>
            </a:lvl1pPr>
            <a:lvl2pPr lvl="1" algn="ctr" rtl="0">
              <a:spcBef>
                <a:spcPts val="0"/>
              </a:spcBef>
              <a:spcAft>
                <a:spcPts val="0"/>
              </a:spcAft>
              <a:buClr>
                <a:srgbClr val="FFFFFF"/>
              </a:buClr>
              <a:buSzPts val="3600"/>
              <a:buNone/>
              <a:defRPr sz="3600">
                <a:solidFill>
                  <a:srgbClr val="FFFFFF"/>
                </a:solidFill>
              </a:defRPr>
            </a:lvl2pPr>
            <a:lvl3pPr lvl="2" algn="ctr" rtl="0">
              <a:spcBef>
                <a:spcPts val="0"/>
              </a:spcBef>
              <a:spcAft>
                <a:spcPts val="0"/>
              </a:spcAft>
              <a:buClr>
                <a:srgbClr val="FFFFFF"/>
              </a:buClr>
              <a:buSzPts val="3600"/>
              <a:buNone/>
              <a:defRPr sz="3600">
                <a:solidFill>
                  <a:srgbClr val="FFFFFF"/>
                </a:solidFill>
              </a:defRPr>
            </a:lvl3pPr>
            <a:lvl4pPr lvl="3" algn="ctr" rtl="0">
              <a:spcBef>
                <a:spcPts val="0"/>
              </a:spcBef>
              <a:spcAft>
                <a:spcPts val="0"/>
              </a:spcAft>
              <a:buClr>
                <a:srgbClr val="FFFFFF"/>
              </a:buClr>
              <a:buSzPts val="3600"/>
              <a:buNone/>
              <a:defRPr sz="3600">
                <a:solidFill>
                  <a:srgbClr val="FFFFFF"/>
                </a:solidFill>
              </a:defRPr>
            </a:lvl4pPr>
            <a:lvl5pPr lvl="4" algn="ctr" rtl="0">
              <a:spcBef>
                <a:spcPts val="0"/>
              </a:spcBef>
              <a:spcAft>
                <a:spcPts val="0"/>
              </a:spcAft>
              <a:buClr>
                <a:srgbClr val="FFFFFF"/>
              </a:buClr>
              <a:buSzPts val="3600"/>
              <a:buNone/>
              <a:defRPr sz="3600">
                <a:solidFill>
                  <a:srgbClr val="FFFFFF"/>
                </a:solidFill>
              </a:defRPr>
            </a:lvl5pPr>
            <a:lvl6pPr lvl="5" algn="ctr" rtl="0">
              <a:spcBef>
                <a:spcPts val="0"/>
              </a:spcBef>
              <a:spcAft>
                <a:spcPts val="0"/>
              </a:spcAft>
              <a:buClr>
                <a:srgbClr val="FFFFFF"/>
              </a:buClr>
              <a:buSzPts val="3600"/>
              <a:buNone/>
              <a:defRPr sz="3600">
                <a:solidFill>
                  <a:srgbClr val="FFFFFF"/>
                </a:solidFill>
              </a:defRPr>
            </a:lvl6pPr>
            <a:lvl7pPr lvl="6" algn="ctr" rtl="0">
              <a:spcBef>
                <a:spcPts val="0"/>
              </a:spcBef>
              <a:spcAft>
                <a:spcPts val="0"/>
              </a:spcAft>
              <a:buClr>
                <a:srgbClr val="FFFFFF"/>
              </a:buClr>
              <a:buSzPts val="3600"/>
              <a:buNone/>
              <a:defRPr sz="3600">
                <a:solidFill>
                  <a:srgbClr val="FFFFFF"/>
                </a:solidFill>
              </a:defRPr>
            </a:lvl7pPr>
            <a:lvl8pPr lvl="7" algn="ctr" rtl="0">
              <a:spcBef>
                <a:spcPts val="0"/>
              </a:spcBef>
              <a:spcAft>
                <a:spcPts val="0"/>
              </a:spcAft>
              <a:buClr>
                <a:srgbClr val="FFFFFF"/>
              </a:buClr>
              <a:buSzPts val="3600"/>
              <a:buNone/>
              <a:defRPr sz="3600">
                <a:solidFill>
                  <a:srgbClr val="FFFFFF"/>
                </a:solidFill>
              </a:defRPr>
            </a:lvl8pPr>
            <a:lvl9pPr lvl="8" algn="ctr" rtl="0">
              <a:spcBef>
                <a:spcPts val="0"/>
              </a:spcBef>
              <a:spcAft>
                <a:spcPts val="0"/>
              </a:spcAft>
              <a:buClr>
                <a:srgbClr val="FFFFFF"/>
              </a:buClr>
              <a:buSzPts val="3600"/>
              <a:buNone/>
              <a:defRPr sz="3600">
                <a:solidFill>
                  <a:srgbClr val="FFFFFF"/>
                </a:solidFill>
              </a:defRPr>
            </a:lvl9pPr>
          </a:lstStyle>
          <a:p>
            <a:endParaRPr/>
          </a:p>
        </p:txBody>
      </p:sp>
      <p:sp>
        <p:nvSpPr>
          <p:cNvPr id="273" name="Google Shape;273;p5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8" name="Google Shape;68;p1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69" name="Google Shape;69;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0" name="Google Shape;70;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71" name="Google Shape;71;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7"/>
        <p:cNvGrpSpPr/>
        <p:nvPr/>
      </p:nvGrpSpPr>
      <p:grpSpPr>
        <a:xfrm>
          <a:off x="0" y="0"/>
          <a:ext cx="0" cy="0"/>
          <a:chOff x="0" y="0"/>
          <a:chExt cx="0" cy="0"/>
        </a:xfrm>
      </p:grpSpPr>
      <p:sp>
        <p:nvSpPr>
          <p:cNvPr id="168" name="Google Shape;168;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69" name="Google Shape;169;p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sz="1400">
                <a:solidFill>
                  <a:schemeClr val="dk2"/>
                </a:solidFill>
              </a:defRPr>
            </a:lvl2pPr>
            <a:lvl3pPr marL="1371600" lvl="2" indent="-317500" rtl="0">
              <a:lnSpc>
                <a:spcPct val="115000"/>
              </a:lnSpc>
              <a:spcBef>
                <a:spcPts val="0"/>
              </a:spcBef>
              <a:spcAft>
                <a:spcPts val="0"/>
              </a:spcAft>
              <a:buClr>
                <a:schemeClr val="dk2"/>
              </a:buClr>
              <a:buSzPts val="1400"/>
              <a:buChar char="■"/>
              <a:defRPr sz="1400">
                <a:solidFill>
                  <a:schemeClr val="dk2"/>
                </a:solidFill>
              </a:defRPr>
            </a:lvl3pPr>
            <a:lvl4pPr marL="1828800" lvl="3" indent="-317500" rtl="0">
              <a:lnSpc>
                <a:spcPct val="115000"/>
              </a:lnSpc>
              <a:spcBef>
                <a:spcPts val="0"/>
              </a:spcBef>
              <a:spcAft>
                <a:spcPts val="0"/>
              </a:spcAft>
              <a:buClr>
                <a:schemeClr val="dk2"/>
              </a:buClr>
              <a:buSzPts val="1400"/>
              <a:buChar char="●"/>
              <a:defRPr sz="1400">
                <a:solidFill>
                  <a:schemeClr val="dk2"/>
                </a:solidFill>
              </a:defRPr>
            </a:lvl4pPr>
            <a:lvl5pPr marL="2286000" lvl="4" indent="-317500" rtl="0">
              <a:lnSpc>
                <a:spcPct val="115000"/>
              </a:lnSpc>
              <a:spcBef>
                <a:spcPts val="0"/>
              </a:spcBef>
              <a:spcAft>
                <a:spcPts val="0"/>
              </a:spcAft>
              <a:buClr>
                <a:schemeClr val="dk2"/>
              </a:buClr>
              <a:buSzPts val="1400"/>
              <a:buChar char="○"/>
              <a:defRPr sz="1400">
                <a:solidFill>
                  <a:schemeClr val="dk2"/>
                </a:solidFill>
              </a:defRPr>
            </a:lvl5pPr>
            <a:lvl6pPr marL="2743200" lvl="5" indent="-317500" rtl="0">
              <a:lnSpc>
                <a:spcPct val="115000"/>
              </a:lnSpc>
              <a:spcBef>
                <a:spcPts val="0"/>
              </a:spcBef>
              <a:spcAft>
                <a:spcPts val="0"/>
              </a:spcAft>
              <a:buClr>
                <a:schemeClr val="dk2"/>
              </a:buClr>
              <a:buSzPts val="1400"/>
              <a:buChar char="■"/>
              <a:defRPr sz="1400">
                <a:solidFill>
                  <a:schemeClr val="dk2"/>
                </a:solidFill>
              </a:defRPr>
            </a:lvl6pPr>
            <a:lvl7pPr marL="3200400" lvl="6" indent="-317500" rtl="0">
              <a:lnSpc>
                <a:spcPct val="115000"/>
              </a:lnSpc>
              <a:spcBef>
                <a:spcPts val="0"/>
              </a:spcBef>
              <a:spcAft>
                <a:spcPts val="0"/>
              </a:spcAft>
              <a:buClr>
                <a:schemeClr val="dk2"/>
              </a:buClr>
              <a:buSzPts val="1400"/>
              <a:buChar char="●"/>
              <a:defRPr sz="1400">
                <a:solidFill>
                  <a:schemeClr val="dk2"/>
                </a:solidFill>
              </a:defRPr>
            </a:lvl7pPr>
            <a:lvl8pPr marL="3657600" lvl="7" indent="-317500" rtl="0">
              <a:lnSpc>
                <a:spcPct val="115000"/>
              </a:lnSpc>
              <a:spcBef>
                <a:spcPts val="0"/>
              </a:spcBef>
              <a:spcAft>
                <a:spcPts val="0"/>
              </a:spcAft>
              <a:buClr>
                <a:schemeClr val="dk2"/>
              </a:buClr>
              <a:buSzPts val="1400"/>
              <a:buChar char="○"/>
              <a:defRPr sz="1400">
                <a:solidFill>
                  <a:schemeClr val="dk2"/>
                </a:solidFill>
              </a:defRPr>
            </a:lvl8pPr>
            <a:lvl9pPr marL="4114800" lvl="8" indent="-317500" rtl="0">
              <a:lnSpc>
                <a:spcPct val="115000"/>
              </a:lnSpc>
              <a:spcBef>
                <a:spcPts val="0"/>
              </a:spcBef>
              <a:spcAft>
                <a:spcPts val="0"/>
              </a:spcAft>
              <a:buClr>
                <a:schemeClr val="dk2"/>
              </a:buClr>
              <a:buSzPts val="1400"/>
              <a:buChar char="■"/>
              <a:defRPr sz="1400">
                <a:solidFill>
                  <a:schemeClr val="dk2"/>
                </a:solidFill>
              </a:defRPr>
            </a:lvl9pPr>
          </a:lstStyle>
          <a:p>
            <a:endParaRPr/>
          </a:p>
        </p:txBody>
      </p:sp>
      <p:sp>
        <p:nvSpPr>
          <p:cNvPr id="170" name="Google Shape;170;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18"/>
        <p:cNvGrpSpPr/>
        <p:nvPr/>
      </p:nvGrpSpPr>
      <p:grpSpPr>
        <a:xfrm>
          <a:off x="0" y="0"/>
          <a:ext cx="0" cy="0"/>
          <a:chOff x="0" y="0"/>
          <a:chExt cx="0" cy="0"/>
        </a:xfrm>
      </p:grpSpPr>
      <p:sp>
        <p:nvSpPr>
          <p:cNvPr id="219" name="Google Shape;219;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1pPr>
            <a:lvl2pPr lvl="1"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2pPr>
            <a:lvl3pPr lvl="2"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3pPr>
            <a:lvl4pPr lvl="3"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4pPr>
            <a:lvl5pPr lvl="4"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5pPr>
            <a:lvl6pPr lvl="5"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6pPr>
            <a:lvl7pPr lvl="6"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7pPr>
            <a:lvl8pPr lvl="7"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8pPr>
            <a:lvl9pPr lvl="8" rtl="0">
              <a:spcBef>
                <a:spcPts val="0"/>
              </a:spcBef>
              <a:spcAft>
                <a:spcPts val="0"/>
              </a:spcAft>
              <a:buClr>
                <a:schemeClr val="dk1"/>
              </a:buClr>
              <a:buSzPts val="2800"/>
              <a:buFont typeface="Muli"/>
              <a:buNone/>
              <a:defRPr sz="2800">
                <a:solidFill>
                  <a:schemeClr val="dk1"/>
                </a:solidFill>
                <a:latin typeface="Muli"/>
                <a:ea typeface="Muli"/>
                <a:cs typeface="Muli"/>
                <a:sym typeface="Muli"/>
              </a:defRPr>
            </a:lvl9pPr>
          </a:lstStyle>
          <a:p>
            <a:endParaRPr/>
          </a:p>
        </p:txBody>
      </p:sp>
      <p:sp>
        <p:nvSpPr>
          <p:cNvPr id="220" name="Google Shape;220;p48"/>
          <p:cNvSpPr txBox="1">
            <a:spLocks noGrp="1"/>
          </p:cNvSpPr>
          <p:nvPr>
            <p:ph type="body" idx="1"/>
          </p:nvPr>
        </p:nvSpPr>
        <p:spPr>
          <a:xfrm>
            <a:off x="311700" y="1017725"/>
            <a:ext cx="8520600" cy="35511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Font typeface="Muli"/>
              <a:buChar char="●"/>
              <a:defRPr sz="1800">
                <a:solidFill>
                  <a:schemeClr val="dk2"/>
                </a:solidFill>
                <a:latin typeface="Muli"/>
                <a:ea typeface="Muli"/>
                <a:cs typeface="Muli"/>
                <a:sym typeface="Muli"/>
              </a:defRPr>
            </a:lvl1pPr>
            <a:lvl2pPr marL="914400" lvl="1"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2pPr>
            <a:lvl3pPr marL="1371600" lvl="2"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3pPr>
            <a:lvl4pPr marL="1828800" lvl="3"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4pPr>
            <a:lvl5pPr marL="2286000" lvl="4"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5pPr>
            <a:lvl6pPr marL="2743200" lvl="5"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6pPr>
            <a:lvl7pPr marL="3200400" lvl="6"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7pPr>
            <a:lvl8pPr marL="3657600" lvl="7"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8pPr>
            <a:lvl9pPr marL="4114800" lvl="8" indent="-317500" rtl="0">
              <a:lnSpc>
                <a:spcPct val="115000"/>
              </a:lnSpc>
              <a:spcBef>
                <a:spcPts val="0"/>
              </a:spcBef>
              <a:spcAft>
                <a:spcPts val="0"/>
              </a:spcAft>
              <a:buClr>
                <a:schemeClr val="dk2"/>
              </a:buClr>
              <a:buSzPts val="1400"/>
              <a:buFont typeface="Muli"/>
              <a:buChar char="■"/>
              <a:defRPr>
                <a:solidFill>
                  <a:schemeClr val="dk2"/>
                </a:solidFill>
                <a:latin typeface="Muli"/>
                <a:ea typeface="Muli"/>
                <a:cs typeface="Muli"/>
                <a:sym typeface="Muli"/>
              </a:defRPr>
            </a:lvl9pPr>
          </a:lstStyle>
          <a:p>
            <a:endParaRPr/>
          </a:p>
        </p:txBody>
      </p:sp>
      <p:sp>
        <p:nvSpPr>
          <p:cNvPr id="221" name="Google Shape;221;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Muli"/>
                <a:ea typeface="Muli"/>
                <a:cs typeface="Muli"/>
                <a:sym typeface="Muli"/>
              </a:defRPr>
            </a:lvl1pPr>
            <a:lvl2pPr lvl="1" algn="r" rtl="0">
              <a:buNone/>
              <a:defRPr sz="1000">
                <a:solidFill>
                  <a:schemeClr val="dk2"/>
                </a:solidFill>
                <a:latin typeface="Muli"/>
                <a:ea typeface="Muli"/>
                <a:cs typeface="Muli"/>
                <a:sym typeface="Muli"/>
              </a:defRPr>
            </a:lvl2pPr>
            <a:lvl3pPr lvl="2" algn="r" rtl="0">
              <a:buNone/>
              <a:defRPr sz="1000">
                <a:solidFill>
                  <a:schemeClr val="dk2"/>
                </a:solidFill>
                <a:latin typeface="Muli"/>
                <a:ea typeface="Muli"/>
                <a:cs typeface="Muli"/>
                <a:sym typeface="Muli"/>
              </a:defRPr>
            </a:lvl3pPr>
            <a:lvl4pPr lvl="3" algn="r" rtl="0">
              <a:buNone/>
              <a:defRPr sz="1000">
                <a:solidFill>
                  <a:schemeClr val="dk2"/>
                </a:solidFill>
                <a:latin typeface="Muli"/>
                <a:ea typeface="Muli"/>
                <a:cs typeface="Muli"/>
                <a:sym typeface="Muli"/>
              </a:defRPr>
            </a:lvl4pPr>
            <a:lvl5pPr lvl="4" algn="r" rtl="0">
              <a:buNone/>
              <a:defRPr sz="1000">
                <a:solidFill>
                  <a:schemeClr val="dk2"/>
                </a:solidFill>
                <a:latin typeface="Muli"/>
                <a:ea typeface="Muli"/>
                <a:cs typeface="Muli"/>
                <a:sym typeface="Muli"/>
              </a:defRPr>
            </a:lvl5pPr>
            <a:lvl6pPr lvl="5" algn="r" rtl="0">
              <a:buNone/>
              <a:defRPr sz="1000">
                <a:solidFill>
                  <a:schemeClr val="dk2"/>
                </a:solidFill>
                <a:latin typeface="Muli"/>
                <a:ea typeface="Muli"/>
                <a:cs typeface="Muli"/>
                <a:sym typeface="Muli"/>
              </a:defRPr>
            </a:lvl6pPr>
            <a:lvl7pPr lvl="6" algn="r" rtl="0">
              <a:buNone/>
              <a:defRPr sz="1000">
                <a:solidFill>
                  <a:schemeClr val="dk2"/>
                </a:solidFill>
                <a:latin typeface="Muli"/>
                <a:ea typeface="Muli"/>
                <a:cs typeface="Muli"/>
                <a:sym typeface="Muli"/>
              </a:defRPr>
            </a:lvl7pPr>
            <a:lvl8pPr lvl="7" algn="r" rtl="0">
              <a:buNone/>
              <a:defRPr sz="1000">
                <a:solidFill>
                  <a:schemeClr val="dk2"/>
                </a:solidFill>
                <a:latin typeface="Muli"/>
                <a:ea typeface="Muli"/>
                <a:cs typeface="Muli"/>
                <a:sym typeface="Muli"/>
              </a:defRPr>
            </a:lvl8pPr>
            <a:lvl9pPr lvl="8" algn="r" rtl="0">
              <a:buNone/>
              <a:defRPr sz="1000">
                <a:solidFill>
                  <a:schemeClr val="dk2"/>
                </a:solidFill>
                <a:latin typeface="Muli"/>
                <a:ea typeface="Muli"/>
                <a:cs typeface="Muli"/>
                <a:sym typeface="Mul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hyperlink" Target="mailto:billhoggarth@simprints.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5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g"/><Relationship Id="rId7" Type="http://schemas.openxmlformats.org/officeDocument/2006/relationships/hyperlink" Target="https://www.linkedin.com/company/simprints-technology-ltd" TargetMode="External"/><Relationship Id="rId2" Type="http://schemas.openxmlformats.org/officeDocument/2006/relationships/notesSlide" Target="../notesSlides/notesSlide14.xml"/><Relationship Id="rId1" Type="http://schemas.openxmlformats.org/officeDocument/2006/relationships/slideLayout" Target="../slideLayouts/slideLayout43.xml"/><Relationship Id="rId6" Type="http://schemas.openxmlformats.org/officeDocument/2006/relationships/hyperlink" Target="mailto:billhoggarth@simprints.com" TargetMode="External"/><Relationship Id="rId5" Type="http://schemas.openxmlformats.org/officeDocument/2006/relationships/hyperlink" Target="http://www.simprints.com" TargetMode="External"/><Relationship Id="rId10" Type="http://schemas.openxmlformats.org/officeDocument/2006/relationships/image" Target="../media/image41.png"/><Relationship Id="rId4" Type="http://schemas.openxmlformats.org/officeDocument/2006/relationships/image" Target="../media/image39.png"/><Relationship Id="rId9" Type="http://schemas.openxmlformats.org/officeDocument/2006/relationships/hyperlink" Target="https://twitter.com/simprints"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60"/>
          <p:cNvPicPr preferRelativeResize="0"/>
          <p:nvPr/>
        </p:nvPicPr>
        <p:blipFill>
          <a:blip r:embed="rId3">
            <a:alphaModFix/>
          </a:blip>
          <a:stretch>
            <a:fillRect/>
          </a:stretch>
        </p:blipFill>
        <p:spPr>
          <a:xfrm>
            <a:off x="-4" y="0"/>
            <a:ext cx="9144000" cy="5143500"/>
          </a:xfrm>
          <a:prstGeom prst="rect">
            <a:avLst/>
          </a:prstGeom>
          <a:noFill/>
          <a:ln>
            <a:noFill/>
          </a:ln>
        </p:spPr>
      </p:pic>
      <p:sp>
        <p:nvSpPr>
          <p:cNvPr id="279" name="Google Shape;279;p60"/>
          <p:cNvSpPr/>
          <p:nvPr/>
        </p:nvSpPr>
        <p:spPr>
          <a:xfrm>
            <a:off x="0" y="0"/>
            <a:ext cx="4253700" cy="5143500"/>
          </a:xfrm>
          <a:prstGeom prst="rect">
            <a:avLst/>
          </a:prstGeom>
          <a:solidFill>
            <a:srgbClr val="000000">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60"/>
          <p:cNvSpPr txBox="1"/>
          <p:nvPr/>
        </p:nvSpPr>
        <p:spPr>
          <a:xfrm>
            <a:off x="397925" y="931450"/>
            <a:ext cx="4098600" cy="225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100" b="1" dirty="0">
                <a:solidFill>
                  <a:schemeClr val="lt1"/>
                </a:solidFill>
                <a:latin typeface="Muli"/>
                <a:ea typeface="Muli"/>
                <a:cs typeface="Muli"/>
                <a:sym typeface="Muli"/>
              </a:rPr>
              <a:t>The Responsible</a:t>
            </a:r>
            <a:endParaRPr sz="3100" b="1" dirty="0">
              <a:solidFill>
                <a:schemeClr val="lt1"/>
              </a:solidFill>
              <a:latin typeface="Muli"/>
              <a:ea typeface="Muli"/>
              <a:cs typeface="Muli"/>
              <a:sym typeface="Muli"/>
            </a:endParaRPr>
          </a:p>
          <a:p>
            <a:pPr marL="0" lvl="0" indent="0" algn="l" rtl="0">
              <a:spcBef>
                <a:spcPts val="0"/>
              </a:spcBef>
              <a:spcAft>
                <a:spcPts val="0"/>
              </a:spcAft>
              <a:buNone/>
            </a:pPr>
            <a:r>
              <a:rPr lang="en" sz="3100" b="1" dirty="0">
                <a:solidFill>
                  <a:schemeClr val="lt1"/>
                </a:solidFill>
                <a:latin typeface="Muli"/>
                <a:ea typeface="Muli"/>
                <a:cs typeface="Muli"/>
                <a:sym typeface="Muli"/>
              </a:rPr>
              <a:t>use of Data in International Development and Humanitarian Aid</a:t>
            </a:r>
            <a:endParaRPr sz="3100" b="1" dirty="0">
              <a:solidFill>
                <a:schemeClr val="lt1"/>
              </a:solidFill>
              <a:latin typeface="Muli"/>
              <a:ea typeface="Muli"/>
              <a:cs typeface="Muli"/>
              <a:sym typeface="Muli"/>
            </a:endParaRPr>
          </a:p>
          <a:p>
            <a:pPr marL="0" lvl="0" indent="0" algn="l" rtl="0">
              <a:spcBef>
                <a:spcPts val="0"/>
              </a:spcBef>
              <a:spcAft>
                <a:spcPts val="0"/>
              </a:spcAft>
              <a:buNone/>
            </a:pPr>
            <a:endParaRPr sz="3100" b="1" dirty="0">
              <a:solidFill>
                <a:schemeClr val="lt1"/>
              </a:solidFill>
              <a:latin typeface="Muli"/>
              <a:ea typeface="Muli"/>
              <a:cs typeface="Muli"/>
              <a:sym typeface="Muli"/>
            </a:endParaRPr>
          </a:p>
          <a:p>
            <a:pPr marL="0" lvl="0" indent="0" algn="l" rtl="0">
              <a:spcBef>
                <a:spcPts val="0"/>
              </a:spcBef>
              <a:spcAft>
                <a:spcPts val="0"/>
              </a:spcAft>
              <a:buNone/>
            </a:pPr>
            <a:r>
              <a:rPr lang="en" b="1" dirty="0" err="1">
                <a:solidFill>
                  <a:schemeClr val="lt1"/>
                </a:solidFill>
                <a:latin typeface="Muli"/>
                <a:ea typeface="Muli"/>
                <a:cs typeface="Muli"/>
                <a:sym typeface="Muli"/>
              </a:rPr>
              <a:t>www.linkedin.com</a:t>
            </a:r>
            <a:r>
              <a:rPr lang="en" b="1" dirty="0">
                <a:solidFill>
                  <a:schemeClr val="lt1"/>
                </a:solidFill>
                <a:latin typeface="Muli"/>
                <a:ea typeface="Muli"/>
                <a:cs typeface="Muli"/>
                <a:sym typeface="Muli"/>
              </a:rPr>
              <a:t>/in/</a:t>
            </a:r>
            <a:r>
              <a:rPr lang="en" b="1" dirty="0" err="1">
                <a:solidFill>
                  <a:schemeClr val="lt1"/>
                </a:solidFill>
                <a:latin typeface="Muli"/>
                <a:ea typeface="Muli"/>
                <a:cs typeface="Muli"/>
                <a:sym typeface="Muli"/>
              </a:rPr>
              <a:t>billhoggarth</a:t>
            </a:r>
            <a:r>
              <a:rPr lang="en" b="1" dirty="0">
                <a:solidFill>
                  <a:schemeClr val="lt1"/>
                </a:solidFill>
                <a:latin typeface="Muli"/>
                <a:ea typeface="Muli"/>
                <a:cs typeface="Muli"/>
                <a:sym typeface="Muli"/>
              </a:rPr>
              <a:t>/</a:t>
            </a:r>
            <a:endParaRPr b="1" dirty="0">
              <a:solidFill>
                <a:schemeClr val="lt1"/>
              </a:solidFill>
              <a:latin typeface="Muli"/>
              <a:ea typeface="Muli"/>
              <a:cs typeface="Muli"/>
              <a:sym typeface="Muli"/>
            </a:endParaRPr>
          </a:p>
          <a:p>
            <a:pPr marL="0" lvl="0" indent="0" algn="l" rtl="0">
              <a:spcBef>
                <a:spcPts val="0"/>
              </a:spcBef>
              <a:spcAft>
                <a:spcPts val="0"/>
              </a:spcAft>
              <a:buNone/>
            </a:pPr>
            <a:r>
              <a:rPr lang="en" b="1" dirty="0">
                <a:solidFill>
                  <a:schemeClr val="lt1"/>
                </a:solidFill>
                <a:latin typeface="Muli"/>
                <a:ea typeface="Muli"/>
                <a:cs typeface="Muli"/>
                <a:sym typeface="Muli"/>
              </a:rPr>
              <a:t>+27 8 2789 7503</a:t>
            </a:r>
            <a:endParaRPr b="1" dirty="0">
              <a:solidFill>
                <a:schemeClr val="lt1"/>
              </a:solidFill>
              <a:latin typeface="Muli"/>
              <a:ea typeface="Muli"/>
              <a:cs typeface="Muli"/>
              <a:sym typeface="Muli"/>
            </a:endParaRPr>
          </a:p>
          <a:p>
            <a:pPr marL="0" lvl="0" indent="0" algn="l" rtl="0">
              <a:spcBef>
                <a:spcPts val="0"/>
              </a:spcBef>
              <a:spcAft>
                <a:spcPts val="0"/>
              </a:spcAft>
              <a:buNone/>
            </a:pPr>
            <a:r>
              <a:rPr lang="en" sz="1600" b="1" u="sng" dirty="0">
                <a:solidFill>
                  <a:schemeClr val="lt1"/>
                </a:solidFill>
                <a:latin typeface="Muli"/>
                <a:ea typeface="Muli"/>
                <a:cs typeface="Muli"/>
                <a:sym typeface="Muli"/>
                <a:hlinkClick r:id="rId4">
                  <a:extLst>
                    <a:ext uri="{A12FA001-AC4F-418D-AE19-62706E023703}">
                      <ahyp:hlinkClr xmlns:ahyp="http://schemas.microsoft.com/office/drawing/2018/hyperlinkcolor" val="tx"/>
                    </a:ext>
                  </a:extLst>
                </a:hlinkClick>
              </a:rPr>
              <a:t>billhoggarth@simprints.com</a:t>
            </a:r>
            <a:endParaRPr sz="1600" b="1" dirty="0">
              <a:solidFill>
                <a:schemeClr val="lt1"/>
              </a:solidFill>
              <a:latin typeface="Muli"/>
              <a:ea typeface="Muli"/>
              <a:cs typeface="Muli"/>
              <a:sym typeface="Muli"/>
            </a:endParaRPr>
          </a:p>
          <a:p>
            <a:pPr marL="0" lvl="0" indent="0" algn="l" rtl="0">
              <a:spcBef>
                <a:spcPts val="0"/>
              </a:spcBef>
              <a:spcAft>
                <a:spcPts val="0"/>
              </a:spcAft>
              <a:buNone/>
            </a:pPr>
            <a:endParaRPr sz="1600" b="1" dirty="0">
              <a:solidFill>
                <a:schemeClr val="lt1"/>
              </a:solidFill>
              <a:latin typeface="Muli"/>
              <a:ea typeface="Muli"/>
              <a:cs typeface="Muli"/>
              <a:sym typeface="Muli"/>
            </a:endParaRPr>
          </a:p>
          <a:p>
            <a:pPr marL="0" lvl="0" indent="0" algn="l" rtl="0">
              <a:spcBef>
                <a:spcPts val="0"/>
              </a:spcBef>
              <a:spcAft>
                <a:spcPts val="0"/>
              </a:spcAft>
              <a:buClr>
                <a:schemeClr val="dk1"/>
              </a:buClr>
              <a:buSzPts val="1100"/>
              <a:buFont typeface="Arial"/>
              <a:buNone/>
            </a:pPr>
            <a:endParaRPr sz="1600" b="1" dirty="0">
              <a:solidFill>
                <a:schemeClr val="lt1"/>
              </a:solidFill>
              <a:latin typeface="Muli"/>
              <a:ea typeface="Muli"/>
              <a:cs typeface="Muli"/>
              <a:sym typeface="Muli"/>
            </a:endParaRPr>
          </a:p>
          <a:p>
            <a:pPr marL="457200" lvl="0" indent="0" algn="l" rtl="0">
              <a:spcBef>
                <a:spcPts val="0"/>
              </a:spcBef>
              <a:spcAft>
                <a:spcPts val="0"/>
              </a:spcAft>
              <a:buNone/>
            </a:pPr>
            <a:endParaRPr sz="1900" dirty="0">
              <a:solidFill>
                <a:srgbClr val="FFFFFF"/>
              </a:solidFill>
              <a:latin typeface="Muli"/>
              <a:ea typeface="Muli"/>
              <a:cs typeface="Muli"/>
              <a:sym typeface="Muli"/>
            </a:endParaRPr>
          </a:p>
          <a:p>
            <a:pPr marL="0" lvl="0" indent="0" algn="l" rtl="0">
              <a:spcBef>
                <a:spcPts val="0"/>
              </a:spcBef>
              <a:spcAft>
                <a:spcPts val="0"/>
              </a:spcAft>
              <a:buNone/>
            </a:pPr>
            <a:endParaRPr sz="1900" dirty="0">
              <a:solidFill>
                <a:srgbClr val="FFFFFF"/>
              </a:solidFill>
              <a:latin typeface="Muli"/>
              <a:ea typeface="Muli"/>
              <a:cs typeface="Muli"/>
              <a:sym typeface="Muli"/>
            </a:endParaRPr>
          </a:p>
          <a:p>
            <a:pPr marL="0" lvl="0" indent="0" algn="l" rtl="0">
              <a:spcBef>
                <a:spcPts val="0"/>
              </a:spcBef>
              <a:spcAft>
                <a:spcPts val="0"/>
              </a:spcAft>
              <a:buNone/>
            </a:pPr>
            <a:endParaRPr sz="1900" dirty="0">
              <a:solidFill>
                <a:srgbClr val="FFFFFF"/>
              </a:solidFill>
              <a:latin typeface="Muli"/>
              <a:ea typeface="Muli"/>
              <a:cs typeface="Muli"/>
              <a:sym typeface="Muli"/>
            </a:endParaRPr>
          </a:p>
          <a:p>
            <a:pPr marL="0" lvl="0" indent="0" algn="l" rtl="0">
              <a:spcBef>
                <a:spcPts val="0"/>
              </a:spcBef>
              <a:spcAft>
                <a:spcPts val="0"/>
              </a:spcAft>
              <a:buNone/>
            </a:pPr>
            <a:endParaRPr sz="1900" dirty="0">
              <a:solidFill>
                <a:srgbClr val="FFFFFF"/>
              </a:solidFill>
              <a:latin typeface="Muli"/>
              <a:ea typeface="Muli"/>
              <a:cs typeface="Muli"/>
              <a:sym typeface="Muli"/>
            </a:endParaRPr>
          </a:p>
        </p:txBody>
      </p:sp>
      <p:pic>
        <p:nvPicPr>
          <p:cNvPr id="281" name="Google Shape;281;p60"/>
          <p:cNvPicPr preferRelativeResize="0"/>
          <p:nvPr/>
        </p:nvPicPr>
        <p:blipFill>
          <a:blip r:embed="rId5">
            <a:alphaModFix/>
          </a:blip>
          <a:stretch>
            <a:fillRect/>
          </a:stretch>
        </p:blipFill>
        <p:spPr>
          <a:xfrm>
            <a:off x="397925" y="327973"/>
            <a:ext cx="1449676" cy="447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69"/>
          <p:cNvSpPr/>
          <p:nvPr/>
        </p:nvSpPr>
        <p:spPr>
          <a:xfrm>
            <a:off x="8586025" y="4598375"/>
            <a:ext cx="473400" cy="489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380" name="Google Shape;380;p69"/>
          <p:cNvSpPr/>
          <p:nvPr/>
        </p:nvSpPr>
        <p:spPr>
          <a:xfrm>
            <a:off x="499975" y="477025"/>
            <a:ext cx="96000" cy="522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69"/>
          <p:cNvSpPr txBox="1">
            <a:spLocks noGrp="1"/>
          </p:cNvSpPr>
          <p:nvPr>
            <p:ph type="title" idx="4294967295"/>
          </p:nvPr>
        </p:nvSpPr>
        <p:spPr>
          <a:xfrm>
            <a:off x="705050" y="477150"/>
            <a:ext cx="8218200" cy="52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b="1">
                <a:solidFill>
                  <a:srgbClr val="000000"/>
                </a:solidFill>
              </a:rPr>
              <a:t>Verified</a:t>
            </a:r>
            <a:r>
              <a:rPr lang="en" sz="2200">
                <a:solidFill>
                  <a:srgbClr val="000000"/>
                </a:solidFill>
              </a:rPr>
              <a:t> data</a:t>
            </a:r>
            <a:r>
              <a:rPr lang="en" sz="2200" b="1">
                <a:solidFill>
                  <a:srgbClr val="000000"/>
                </a:solidFill>
              </a:rPr>
              <a:t> </a:t>
            </a:r>
            <a:r>
              <a:rPr lang="en" sz="2200" b="1">
                <a:solidFill>
                  <a:srgbClr val="00C1DE"/>
                </a:solidFill>
              </a:rPr>
              <a:t>can drive impact</a:t>
            </a:r>
            <a:endParaRPr sz="2200" b="1">
              <a:solidFill>
                <a:srgbClr val="000000"/>
              </a:solidFill>
              <a:latin typeface="Muli"/>
              <a:ea typeface="Muli"/>
              <a:cs typeface="Muli"/>
              <a:sym typeface="Muli"/>
            </a:endParaRPr>
          </a:p>
        </p:txBody>
      </p:sp>
      <p:sp>
        <p:nvSpPr>
          <p:cNvPr id="382" name="Google Shape;382;p69"/>
          <p:cNvSpPr/>
          <p:nvPr/>
        </p:nvSpPr>
        <p:spPr>
          <a:xfrm>
            <a:off x="4738015" y="2260747"/>
            <a:ext cx="152705" cy="251106"/>
          </a:xfrm>
          <a:custGeom>
            <a:avLst/>
            <a:gdLst/>
            <a:ahLst/>
            <a:cxnLst/>
            <a:rect l="l" t="t" r="r" b="b"/>
            <a:pathLst>
              <a:path w="144" h="143" extrusionOk="0">
                <a:moveTo>
                  <a:pt x="144" y="143"/>
                </a:moveTo>
                <a:lnTo>
                  <a:pt x="144" y="0"/>
                </a:lnTo>
                <a:lnTo>
                  <a:pt x="0" y="0"/>
                </a:lnTo>
                <a:close/>
              </a:path>
            </a:pathLst>
          </a:custGeom>
          <a:solidFill>
            <a:srgbClr val="00B3D1"/>
          </a:solidFill>
          <a:ln w="9525" cap="flat" cmpd="sng">
            <a:solidFill>
              <a:srgbClr val="00B3D1"/>
            </a:solidFill>
            <a:prstDash val="solid"/>
            <a:round/>
            <a:headEnd type="none" w="sm" len="sm"/>
            <a:tailEnd type="none" w="sm" len="sm"/>
          </a:ln>
        </p:spPr>
        <p:txBody>
          <a:bodyPr spcFirstLastPara="1" wrap="square" lIns="45000" tIns="22500" rIns="45000" bIns="22500" anchor="ctr" anchorCtr="1">
            <a:noAutofit/>
          </a:bodyPr>
          <a:lstStyle/>
          <a:p>
            <a:pPr marL="0" marR="0" lvl="0" indent="0" algn="l" rtl="0">
              <a:lnSpc>
                <a:spcPct val="100000"/>
              </a:lnSpc>
              <a:spcBef>
                <a:spcPts val="0"/>
              </a:spcBef>
              <a:spcAft>
                <a:spcPts val="0"/>
              </a:spcAft>
              <a:buClr>
                <a:srgbClr val="000000"/>
              </a:buClr>
              <a:buSzPts val="700"/>
              <a:buFont typeface="Calibri"/>
              <a:buNone/>
            </a:pPr>
            <a:endParaRPr sz="700" b="0" i="0" u="none" strike="noStrike">
              <a:solidFill>
                <a:srgbClr val="000000"/>
              </a:solidFill>
              <a:latin typeface="Arial"/>
              <a:ea typeface="Arial"/>
              <a:cs typeface="Arial"/>
              <a:sym typeface="Arial"/>
            </a:endParaRPr>
          </a:p>
        </p:txBody>
      </p:sp>
      <p:pic>
        <p:nvPicPr>
          <p:cNvPr id="383" name="Google Shape;383;p69"/>
          <p:cNvPicPr preferRelativeResize="0"/>
          <p:nvPr/>
        </p:nvPicPr>
        <p:blipFill rotWithShape="1">
          <a:blip r:embed="rId3">
            <a:alphaModFix/>
          </a:blip>
          <a:srcRect t="4015" r="11316" b="31737"/>
          <a:stretch/>
        </p:blipFill>
        <p:spPr>
          <a:xfrm flipH="1">
            <a:off x="765550" y="1148004"/>
            <a:ext cx="7751550" cy="3748593"/>
          </a:xfrm>
          <a:prstGeom prst="rect">
            <a:avLst/>
          </a:prstGeom>
          <a:noFill/>
          <a:ln>
            <a:noFill/>
          </a:ln>
        </p:spPr>
      </p:pic>
      <p:sp>
        <p:nvSpPr>
          <p:cNvPr id="384" name="Google Shape;384;p69"/>
          <p:cNvSpPr/>
          <p:nvPr/>
        </p:nvSpPr>
        <p:spPr>
          <a:xfrm>
            <a:off x="4206654" y="1362100"/>
            <a:ext cx="4603800" cy="805800"/>
          </a:xfrm>
          <a:prstGeom prst="rect">
            <a:avLst/>
          </a:prstGeom>
          <a:solidFill>
            <a:srgbClr val="00B3D1">
              <a:alpha val="89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385" name="Google Shape;385;p69"/>
          <p:cNvSpPr txBox="1"/>
          <p:nvPr/>
        </p:nvSpPr>
        <p:spPr>
          <a:xfrm>
            <a:off x="5479087" y="1362100"/>
            <a:ext cx="3325800" cy="8058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500"/>
              <a:buNone/>
            </a:pPr>
            <a:r>
              <a:rPr lang="en" sz="1350" b="1">
                <a:solidFill>
                  <a:srgbClr val="FFFFFF"/>
                </a:solidFill>
                <a:latin typeface="Muli"/>
                <a:ea typeface="Muli"/>
                <a:cs typeface="Muli"/>
                <a:sym typeface="Muli"/>
              </a:rPr>
              <a:t>Malawi: </a:t>
            </a:r>
            <a:r>
              <a:rPr lang="en" sz="1350">
                <a:solidFill>
                  <a:srgbClr val="FFFFFF"/>
                </a:solidFill>
                <a:latin typeface="Muli"/>
                <a:ea typeface="Muli"/>
                <a:cs typeface="Muli"/>
                <a:sym typeface="Muli"/>
              </a:rPr>
              <a:t>&gt;62% increase in women linked to HIV care records</a:t>
            </a:r>
            <a:endParaRPr sz="1350" b="1">
              <a:solidFill>
                <a:srgbClr val="FFFFFF"/>
              </a:solidFill>
              <a:latin typeface="Muli"/>
              <a:ea typeface="Muli"/>
              <a:cs typeface="Muli"/>
              <a:sym typeface="Muli"/>
            </a:endParaRPr>
          </a:p>
        </p:txBody>
      </p:sp>
      <p:sp>
        <p:nvSpPr>
          <p:cNvPr id="386" name="Google Shape;386;p69"/>
          <p:cNvSpPr/>
          <p:nvPr/>
        </p:nvSpPr>
        <p:spPr>
          <a:xfrm>
            <a:off x="4206550" y="2619350"/>
            <a:ext cx="4603800" cy="805800"/>
          </a:xfrm>
          <a:prstGeom prst="rect">
            <a:avLst/>
          </a:prstGeom>
          <a:solidFill>
            <a:srgbClr val="00B3D1">
              <a:alpha val="89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387" name="Google Shape;387;p69"/>
          <p:cNvSpPr txBox="1"/>
          <p:nvPr/>
        </p:nvSpPr>
        <p:spPr>
          <a:xfrm>
            <a:off x="5479315" y="2619350"/>
            <a:ext cx="3325800" cy="80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SzPts val="1100"/>
              <a:buNone/>
            </a:pPr>
            <a:r>
              <a:rPr lang="en" sz="1350" b="1">
                <a:solidFill>
                  <a:srgbClr val="FFFFFF"/>
                </a:solidFill>
                <a:latin typeface="Muli"/>
                <a:ea typeface="Muli"/>
                <a:cs typeface="Muli"/>
                <a:sym typeface="Muli"/>
              </a:rPr>
              <a:t>Bangladesh: </a:t>
            </a:r>
            <a:r>
              <a:rPr lang="en" sz="1350">
                <a:solidFill>
                  <a:srgbClr val="FFFFFF"/>
                </a:solidFill>
                <a:latin typeface="Muli"/>
                <a:ea typeface="Muli"/>
                <a:cs typeface="Muli"/>
                <a:sym typeface="Muli"/>
              </a:rPr>
              <a:t>39% increase in maternal health coverage</a:t>
            </a:r>
            <a:endParaRPr sz="1350" b="1">
              <a:solidFill>
                <a:srgbClr val="FFFFFF"/>
              </a:solidFill>
              <a:latin typeface="Muli"/>
              <a:ea typeface="Muli"/>
              <a:cs typeface="Muli"/>
              <a:sym typeface="Muli"/>
            </a:endParaRPr>
          </a:p>
        </p:txBody>
      </p:sp>
      <p:sp>
        <p:nvSpPr>
          <p:cNvPr id="388" name="Google Shape;388;p69"/>
          <p:cNvSpPr/>
          <p:nvPr/>
        </p:nvSpPr>
        <p:spPr>
          <a:xfrm>
            <a:off x="4206550" y="3810400"/>
            <a:ext cx="4603800" cy="805800"/>
          </a:xfrm>
          <a:prstGeom prst="rect">
            <a:avLst/>
          </a:prstGeom>
          <a:solidFill>
            <a:srgbClr val="00B3D1">
              <a:alpha val="898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900"/>
          </a:p>
        </p:txBody>
      </p:sp>
      <p:sp>
        <p:nvSpPr>
          <p:cNvPr id="389" name="Google Shape;389;p69"/>
          <p:cNvSpPr txBox="1"/>
          <p:nvPr/>
        </p:nvSpPr>
        <p:spPr>
          <a:xfrm>
            <a:off x="5484619" y="3810400"/>
            <a:ext cx="3325800" cy="8058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SzPts val="1100"/>
              <a:buNone/>
            </a:pPr>
            <a:r>
              <a:rPr lang="en" sz="1350" b="1">
                <a:solidFill>
                  <a:srgbClr val="FFFFFF"/>
                </a:solidFill>
                <a:latin typeface="Muli"/>
                <a:ea typeface="Muli"/>
                <a:cs typeface="Muli"/>
                <a:sym typeface="Muli"/>
              </a:rPr>
              <a:t>Ethiopia: </a:t>
            </a:r>
            <a:r>
              <a:rPr lang="en" sz="1350">
                <a:solidFill>
                  <a:srgbClr val="FFFFFF"/>
                </a:solidFill>
                <a:latin typeface="Muli"/>
                <a:ea typeface="Muli"/>
                <a:cs typeface="Muli"/>
                <a:sym typeface="Muli"/>
              </a:rPr>
              <a:t>98% recorded patients received deworming pills, vs 69% in control districts</a:t>
            </a:r>
            <a:endParaRPr sz="1350" b="1">
              <a:solidFill>
                <a:srgbClr val="FFFFFF"/>
              </a:solidFill>
              <a:latin typeface="Muli"/>
              <a:ea typeface="Muli"/>
              <a:cs typeface="Muli"/>
              <a:sym typeface="Muli"/>
            </a:endParaRPr>
          </a:p>
        </p:txBody>
      </p:sp>
      <p:pic>
        <p:nvPicPr>
          <p:cNvPr id="390" name="Google Shape;390;p69"/>
          <p:cNvPicPr preferRelativeResize="0"/>
          <p:nvPr/>
        </p:nvPicPr>
        <p:blipFill>
          <a:blip r:embed="rId4">
            <a:alphaModFix/>
          </a:blip>
          <a:stretch>
            <a:fillRect/>
          </a:stretch>
        </p:blipFill>
        <p:spPr>
          <a:xfrm>
            <a:off x="4367700" y="3117484"/>
            <a:ext cx="865800" cy="223532"/>
          </a:xfrm>
          <a:prstGeom prst="rect">
            <a:avLst/>
          </a:prstGeom>
          <a:noFill/>
          <a:ln>
            <a:noFill/>
          </a:ln>
        </p:spPr>
      </p:pic>
      <p:pic>
        <p:nvPicPr>
          <p:cNvPr id="391" name="Google Shape;391;p69"/>
          <p:cNvPicPr preferRelativeResize="0"/>
          <p:nvPr/>
        </p:nvPicPr>
        <p:blipFill>
          <a:blip r:embed="rId5">
            <a:alphaModFix/>
          </a:blip>
          <a:stretch>
            <a:fillRect/>
          </a:stretch>
        </p:blipFill>
        <p:spPr>
          <a:xfrm>
            <a:off x="4381250" y="2702099"/>
            <a:ext cx="865800" cy="295552"/>
          </a:xfrm>
          <a:prstGeom prst="rect">
            <a:avLst/>
          </a:prstGeom>
          <a:noFill/>
          <a:ln>
            <a:noFill/>
          </a:ln>
        </p:spPr>
      </p:pic>
      <p:pic>
        <p:nvPicPr>
          <p:cNvPr id="392" name="Google Shape;392;p69"/>
          <p:cNvPicPr preferRelativeResize="0"/>
          <p:nvPr/>
        </p:nvPicPr>
        <p:blipFill>
          <a:blip r:embed="rId6">
            <a:alphaModFix/>
          </a:blip>
          <a:stretch>
            <a:fillRect/>
          </a:stretch>
        </p:blipFill>
        <p:spPr>
          <a:xfrm>
            <a:off x="4326264" y="4052275"/>
            <a:ext cx="1128173" cy="295550"/>
          </a:xfrm>
          <a:prstGeom prst="rect">
            <a:avLst/>
          </a:prstGeom>
          <a:noFill/>
          <a:ln>
            <a:noFill/>
          </a:ln>
        </p:spPr>
      </p:pic>
      <p:pic>
        <p:nvPicPr>
          <p:cNvPr id="393" name="Google Shape;393;p69"/>
          <p:cNvPicPr preferRelativeResize="0"/>
          <p:nvPr/>
        </p:nvPicPr>
        <p:blipFill>
          <a:blip r:embed="rId7">
            <a:alphaModFix/>
          </a:blip>
          <a:stretch>
            <a:fillRect/>
          </a:stretch>
        </p:blipFill>
        <p:spPr>
          <a:xfrm>
            <a:off x="4366425" y="1488975"/>
            <a:ext cx="1047849" cy="522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70"/>
          <p:cNvPicPr preferRelativeResize="0"/>
          <p:nvPr/>
        </p:nvPicPr>
        <p:blipFill>
          <a:blip r:embed="rId3">
            <a:alphaModFix/>
          </a:blip>
          <a:stretch>
            <a:fillRect/>
          </a:stretch>
        </p:blipFill>
        <p:spPr>
          <a:xfrm>
            <a:off x="0" y="-3"/>
            <a:ext cx="9143999" cy="5143500"/>
          </a:xfrm>
          <a:prstGeom prst="rect">
            <a:avLst/>
          </a:prstGeom>
          <a:noFill/>
          <a:ln>
            <a:noFill/>
          </a:ln>
        </p:spPr>
      </p:pic>
      <p:sp>
        <p:nvSpPr>
          <p:cNvPr id="399" name="Google Shape;399;p70"/>
          <p:cNvSpPr/>
          <p:nvPr/>
        </p:nvSpPr>
        <p:spPr>
          <a:xfrm>
            <a:off x="4124400" y="0"/>
            <a:ext cx="5019600" cy="5199900"/>
          </a:xfrm>
          <a:prstGeom prst="rect">
            <a:avLst/>
          </a:prstGeom>
          <a:solidFill>
            <a:schemeClr val="dk1">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800">
              <a:solidFill>
                <a:schemeClr val="lt1"/>
              </a:solidFill>
              <a:latin typeface="Calibri"/>
              <a:ea typeface="Calibri"/>
              <a:cs typeface="Calibri"/>
              <a:sym typeface="Calibri"/>
            </a:endParaRPr>
          </a:p>
        </p:txBody>
      </p:sp>
      <p:sp>
        <p:nvSpPr>
          <p:cNvPr id="400" name="Google Shape;400;p70"/>
          <p:cNvSpPr txBox="1">
            <a:spLocks noGrp="1"/>
          </p:cNvSpPr>
          <p:nvPr>
            <p:ph type="title"/>
          </p:nvPr>
        </p:nvSpPr>
        <p:spPr>
          <a:xfrm>
            <a:off x="4742975" y="534100"/>
            <a:ext cx="3925200" cy="52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4120">
                <a:solidFill>
                  <a:schemeClr val="lt1"/>
                </a:solidFill>
                <a:latin typeface="Muli"/>
                <a:ea typeface="Muli"/>
                <a:cs typeface="Muli"/>
                <a:sym typeface="Muli"/>
              </a:rPr>
              <a:t>What </a:t>
            </a:r>
            <a:r>
              <a:rPr lang="en" sz="4120">
                <a:solidFill>
                  <a:srgbClr val="0BD0D9"/>
                </a:solidFill>
                <a:latin typeface="Muli"/>
                <a:ea typeface="Muli"/>
                <a:cs typeface="Muli"/>
                <a:sym typeface="Muli"/>
              </a:rPr>
              <a:t>to do?</a:t>
            </a:r>
            <a:r>
              <a:rPr lang="en" sz="4120">
                <a:solidFill>
                  <a:schemeClr val="lt1"/>
                </a:solidFill>
                <a:latin typeface="Muli"/>
                <a:ea typeface="Muli"/>
                <a:cs typeface="Muli"/>
                <a:sym typeface="Muli"/>
              </a:rPr>
              <a:t> </a:t>
            </a:r>
            <a:endParaRPr sz="4120">
              <a:solidFill>
                <a:srgbClr val="0BD0D9"/>
              </a:solidFill>
              <a:latin typeface="Muli"/>
              <a:ea typeface="Muli"/>
              <a:cs typeface="Muli"/>
              <a:sym typeface="Muli"/>
            </a:endParaRPr>
          </a:p>
        </p:txBody>
      </p:sp>
      <p:sp>
        <p:nvSpPr>
          <p:cNvPr id="401" name="Google Shape;401;p70"/>
          <p:cNvSpPr txBox="1"/>
          <p:nvPr/>
        </p:nvSpPr>
        <p:spPr>
          <a:xfrm>
            <a:off x="4817825" y="1630000"/>
            <a:ext cx="3775500" cy="260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900">
                <a:solidFill>
                  <a:schemeClr val="lt1"/>
                </a:solidFill>
                <a:latin typeface="Muli"/>
                <a:ea typeface="Muli"/>
                <a:cs typeface="Muli"/>
                <a:sym typeface="Muli"/>
              </a:rPr>
              <a:t>Partnerships</a:t>
            </a:r>
            <a:endParaRPr sz="2900">
              <a:solidFill>
                <a:schemeClr val="lt1"/>
              </a:solidFill>
              <a:latin typeface="Muli"/>
              <a:ea typeface="Muli"/>
              <a:cs typeface="Muli"/>
              <a:sym typeface="Muli"/>
            </a:endParaRPr>
          </a:p>
          <a:p>
            <a:pPr marL="0" lvl="0" indent="0" algn="l" rtl="0">
              <a:spcBef>
                <a:spcPts val="0"/>
              </a:spcBef>
              <a:spcAft>
                <a:spcPts val="0"/>
              </a:spcAft>
              <a:buNone/>
            </a:pPr>
            <a:endParaRPr sz="2900">
              <a:solidFill>
                <a:schemeClr val="lt1"/>
              </a:solidFill>
              <a:latin typeface="Muli"/>
              <a:ea typeface="Muli"/>
              <a:cs typeface="Muli"/>
              <a:sym typeface="Muli"/>
            </a:endParaRPr>
          </a:p>
          <a:p>
            <a:pPr marL="0" lvl="0" indent="0" algn="l" rtl="0">
              <a:spcBef>
                <a:spcPts val="0"/>
              </a:spcBef>
              <a:spcAft>
                <a:spcPts val="0"/>
              </a:spcAft>
              <a:buNone/>
            </a:pPr>
            <a:r>
              <a:rPr lang="en" sz="2900">
                <a:solidFill>
                  <a:schemeClr val="lt1"/>
                </a:solidFill>
                <a:latin typeface="Muli"/>
                <a:ea typeface="Muli"/>
                <a:cs typeface="Muli"/>
                <a:sym typeface="Muli"/>
              </a:rPr>
              <a:t>Time, Money, Effort</a:t>
            </a:r>
            <a:endParaRPr sz="2900">
              <a:solidFill>
                <a:schemeClr val="lt1"/>
              </a:solidFill>
              <a:latin typeface="Muli"/>
              <a:ea typeface="Muli"/>
              <a:cs typeface="Muli"/>
              <a:sym typeface="Muli"/>
            </a:endParaRPr>
          </a:p>
          <a:p>
            <a:pPr marL="0" lvl="0" indent="0" algn="l" rtl="0">
              <a:spcBef>
                <a:spcPts val="0"/>
              </a:spcBef>
              <a:spcAft>
                <a:spcPts val="0"/>
              </a:spcAft>
              <a:buNone/>
            </a:pPr>
            <a:endParaRPr sz="2900">
              <a:solidFill>
                <a:schemeClr val="lt1"/>
              </a:solidFill>
              <a:latin typeface="Muli"/>
              <a:ea typeface="Muli"/>
              <a:cs typeface="Muli"/>
              <a:sym typeface="Muli"/>
            </a:endParaRPr>
          </a:p>
          <a:p>
            <a:pPr marL="0" lvl="0" indent="0" algn="l" rtl="0">
              <a:spcBef>
                <a:spcPts val="0"/>
              </a:spcBef>
              <a:spcAft>
                <a:spcPts val="0"/>
              </a:spcAft>
              <a:buNone/>
            </a:pPr>
            <a:r>
              <a:rPr lang="en" sz="2900">
                <a:solidFill>
                  <a:schemeClr val="lt1"/>
                </a:solidFill>
                <a:latin typeface="Muli"/>
                <a:ea typeface="Muli"/>
                <a:cs typeface="Muli"/>
                <a:sym typeface="Muli"/>
              </a:rPr>
              <a:t>Government Led</a:t>
            </a:r>
            <a:endParaRPr sz="2900">
              <a:solidFill>
                <a:schemeClr val="lt1"/>
              </a:solidFill>
              <a:latin typeface="Muli"/>
              <a:ea typeface="Muli"/>
              <a:cs typeface="Muli"/>
              <a:sym typeface="Muli"/>
            </a:endParaRPr>
          </a:p>
          <a:p>
            <a:pPr marL="0" lvl="0" indent="0" algn="l" rtl="0">
              <a:spcBef>
                <a:spcPts val="0"/>
              </a:spcBef>
              <a:spcAft>
                <a:spcPts val="0"/>
              </a:spcAft>
              <a:buNone/>
            </a:pPr>
            <a:endParaRPr sz="1200" i="1">
              <a:solidFill>
                <a:schemeClr val="lt1"/>
              </a:solidFill>
              <a:latin typeface="Muli"/>
              <a:ea typeface="Muli"/>
              <a:cs typeface="Muli"/>
              <a:sym typeface="Mul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71"/>
          <p:cNvSpPr txBox="1">
            <a:spLocks noGrp="1"/>
          </p:cNvSpPr>
          <p:nvPr>
            <p:ph type="title"/>
          </p:nvPr>
        </p:nvSpPr>
        <p:spPr>
          <a:xfrm>
            <a:off x="666600" y="477100"/>
            <a:ext cx="5018700" cy="52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520">
                <a:solidFill>
                  <a:schemeClr val="lt1"/>
                </a:solidFill>
                <a:latin typeface="Muli"/>
                <a:ea typeface="Muli"/>
                <a:cs typeface="Muli"/>
                <a:sym typeface="Muli"/>
              </a:rPr>
              <a:t>Project Last Mile </a:t>
            </a:r>
            <a:endParaRPr sz="2520">
              <a:solidFill>
                <a:srgbClr val="0BD0D9"/>
              </a:solidFill>
              <a:latin typeface="Muli"/>
              <a:ea typeface="Muli"/>
              <a:cs typeface="Muli"/>
              <a:sym typeface="Muli"/>
            </a:endParaRPr>
          </a:p>
        </p:txBody>
      </p:sp>
      <p:sp>
        <p:nvSpPr>
          <p:cNvPr id="407" name="Google Shape;407;p71"/>
          <p:cNvSpPr/>
          <p:nvPr/>
        </p:nvSpPr>
        <p:spPr>
          <a:xfrm>
            <a:off x="499975" y="477025"/>
            <a:ext cx="96000" cy="522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408" name="Google Shape;408;p71"/>
          <p:cNvSpPr txBox="1"/>
          <p:nvPr/>
        </p:nvSpPr>
        <p:spPr>
          <a:xfrm>
            <a:off x="666600" y="1743963"/>
            <a:ext cx="3071400" cy="1446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solidFill>
                <a:schemeClr val="lt1"/>
              </a:solidFill>
              <a:latin typeface="Muli"/>
              <a:ea typeface="Muli"/>
              <a:cs typeface="Muli"/>
              <a:sym typeface="Muli"/>
            </a:endParaRPr>
          </a:p>
          <a:p>
            <a:pPr marL="0" lvl="0" indent="0" algn="l" rtl="0">
              <a:spcBef>
                <a:spcPts val="0"/>
              </a:spcBef>
              <a:spcAft>
                <a:spcPts val="0"/>
              </a:spcAft>
              <a:buNone/>
            </a:pPr>
            <a:r>
              <a:rPr lang="en" sz="3500">
                <a:solidFill>
                  <a:schemeClr val="lt1"/>
                </a:solidFill>
                <a:latin typeface="Muli"/>
                <a:ea typeface="Muli"/>
                <a:cs typeface="Muli"/>
                <a:sym typeface="Muli"/>
              </a:rPr>
              <a:t>Partnerships</a:t>
            </a:r>
            <a:endParaRPr sz="2700" i="1">
              <a:solidFill>
                <a:schemeClr val="lt1"/>
              </a:solidFill>
              <a:latin typeface="Muli"/>
              <a:ea typeface="Muli"/>
              <a:cs typeface="Muli"/>
              <a:sym typeface="Muli"/>
            </a:endParaRPr>
          </a:p>
          <a:p>
            <a:pPr marL="0" lvl="0" indent="0" algn="l" rtl="0">
              <a:spcBef>
                <a:spcPts val="0"/>
              </a:spcBef>
              <a:spcAft>
                <a:spcPts val="0"/>
              </a:spcAft>
              <a:buNone/>
            </a:pPr>
            <a:endParaRPr sz="1200" i="1">
              <a:solidFill>
                <a:schemeClr val="lt1"/>
              </a:solidFill>
              <a:latin typeface="Muli"/>
              <a:ea typeface="Muli"/>
              <a:cs typeface="Muli"/>
              <a:sym typeface="Muli"/>
            </a:endParaRPr>
          </a:p>
        </p:txBody>
      </p:sp>
      <p:pic>
        <p:nvPicPr>
          <p:cNvPr id="409" name="Google Shape;409;p71"/>
          <p:cNvPicPr preferRelativeResize="0"/>
          <p:nvPr/>
        </p:nvPicPr>
        <p:blipFill>
          <a:blip r:embed="rId3">
            <a:alphaModFix/>
          </a:blip>
          <a:stretch>
            <a:fillRect/>
          </a:stretch>
        </p:blipFill>
        <p:spPr>
          <a:xfrm>
            <a:off x="1346235" y="-9900"/>
            <a:ext cx="7797765" cy="5185500"/>
          </a:xfrm>
          <a:prstGeom prst="rect">
            <a:avLst/>
          </a:prstGeom>
          <a:noFill/>
          <a:ln>
            <a:noFill/>
          </a:ln>
        </p:spPr>
      </p:pic>
      <p:sp>
        <p:nvSpPr>
          <p:cNvPr id="410" name="Google Shape;410;p71"/>
          <p:cNvSpPr/>
          <p:nvPr/>
        </p:nvSpPr>
        <p:spPr>
          <a:xfrm rot="-5400000">
            <a:off x="276000" y="-285900"/>
            <a:ext cx="5185500" cy="5737500"/>
          </a:xfrm>
          <a:prstGeom prst="rect">
            <a:avLst/>
          </a:prstGeom>
          <a:gradFill>
            <a:gsLst>
              <a:gs pos="0">
                <a:schemeClr val="dk1">
                  <a:alpha val="68720"/>
                </a:schemeClr>
              </a:gs>
              <a:gs pos="66000">
                <a:srgbClr val="000000">
                  <a:alpha val="68720"/>
                </a:srgbClr>
              </a:gs>
              <a:gs pos="100000">
                <a:srgbClr val="000000">
                  <a:alpha val="0"/>
                  <a:alpha val="6872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1"/>
          <p:cNvSpPr txBox="1">
            <a:spLocks noGrp="1"/>
          </p:cNvSpPr>
          <p:nvPr>
            <p:ph type="title"/>
          </p:nvPr>
        </p:nvSpPr>
        <p:spPr>
          <a:xfrm>
            <a:off x="666600" y="477100"/>
            <a:ext cx="5018700" cy="52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520">
                <a:solidFill>
                  <a:schemeClr val="lt1"/>
                </a:solidFill>
                <a:latin typeface="Muli"/>
                <a:ea typeface="Muli"/>
                <a:cs typeface="Muli"/>
                <a:sym typeface="Muli"/>
              </a:rPr>
              <a:t>Project Last Mile </a:t>
            </a:r>
            <a:endParaRPr sz="2520">
              <a:solidFill>
                <a:srgbClr val="0BD0D9"/>
              </a:solidFill>
              <a:latin typeface="Muli"/>
              <a:ea typeface="Muli"/>
              <a:cs typeface="Muli"/>
              <a:sym typeface="Muli"/>
            </a:endParaRPr>
          </a:p>
        </p:txBody>
      </p:sp>
      <p:sp>
        <p:nvSpPr>
          <p:cNvPr id="412" name="Google Shape;412;p71"/>
          <p:cNvSpPr txBox="1"/>
          <p:nvPr/>
        </p:nvSpPr>
        <p:spPr>
          <a:xfrm>
            <a:off x="666600" y="903338"/>
            <a:ext cx="3071400" cy="3524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a:solidFill>
                <a:schemeClr val="lt1"/>
              </a:solidFill>
              <a:latin typeface="Muli"/>
              <a:ea typeface="Muli"/>
              <a:cs typeface="Muli"/>
              <a:sym typeface="Muli"/>
            </a:endParaRPr>
          </a:p>
          <a:p>
            <a:pPr marL="0" lvl="0" indent="0" algn="l" rtl="0">
              <a:spcBef>
                <a:spcPts val="0"/>
              </a:spcBef>
              <a:spcAft>
                <a:spcPts val="0"/>
              </a:spcAft>
              <a:buNone/>
            </a:pPr>
            <a:r>
              <a:rPr lang="en" sz="1700">
                <a:solidFill>
                  <a:schemeClr val="lt1"/>
                </a:solidFill>
                <a:latin typeface="Muli"/>
                <a:ea typeface="Muli"/>
                <a:cs typeface="Muli"/>
                <a:sym typeface="Muli"/>
              </a:rPr>
              <a:t>The Coca Cola Company, BMGF, The Global Fund</a:t>
            </a:r>
            <a:endParaRPr sz="1700">
              <a:solidFill>
                <a:schemeClr val="lt1"/>
              </a:solidFill>
              <a:latin typeface="Muli"/>
              <a:ea typeface="Muli"/>
              <a:cs typeface="Muli"/>
              <a:sym typeface="Muli"/>
            </a:endParaRPr>
          </a:p>
          <a:p>
            <a:pPr marL="0" lvl="0" indent="0" algn="l" rtl="0">
              <a:spcBef>
                <a:spcPts val="0"/>
              </a:spcBef>
              <a:spcAft>
                <a:spcPts val="0"/>
              </a:spcAft>
              <a:buNone/>
            </a:pPr>
            <a:endParaRPr sz="1700">
              <a:solidFill>
                <a:schemeClr val="lt1"/>
              </a:solidFill>
              <a:latin typeface="Muli"/>
              <a:ea typeface="Muli"/>
              <a:cs typeface="Muli"/>
              <a:sym typeface="Muli"/>
            </a:endParaRPr>
          </a:p>
          <a:p>
            <a:pPr marL="0" lvl="0" indent="0" algn="l" rtl="0">
              <a:spcBef>
                <a:spcPts val="0"/>
              </a:spcBef>
              <a:spcAft>
                <a:spcPts val="0"/>
              </a:spcAft>
              <a:buNone/>
            </a:pPr>
            <a:r>
              <a:rPr lang="en" sz="1700">
                <a:solidFill>
                  <a:schemeClr val="lt1"/>
                </a:solidFill>
                <a:latin typeface="Muli"/>
                <a:ea typeface="Muli"/>
                <a:cs typeface="Muli"/>
                <a:sym typeface="Muli"/>
              </a:rPr>
              <a:t>National Governments</a:t>
            </a:r>
            <a:endParaRPr sz="1700">
              <a:solidFill>
                <a:schemeClr val="lt1"/>
              </a:solidFill>
              <a:latin typeface="Muli"/>
              <a:ea typeface="Muli"/>
              <a:cs typeface="Muli"/>
              <a:sym typeface="Muli"/>
            </a:endParaRPr>
          </a:p>
          <a:p>
            <a:pPr marL="0" lvl="0" indent="0" algn="l" rtl="0">
              <a:spcBef>
                <a:spcPts val="0"/>
              </a:spcBef>
              <a:spcAft>
                <a:spcPts val="0"/>
              </a:spcAft>
              <a:buNone/>
            </a:pPr>
            <a:endParaRPr sz="1700">
              <a:solidFill>
                <a:schemeClr val="lt1"/>
              </a:solidFill>
              <a:latin typeface="Muli"/>
              <a:ea typeface="Muli"/>
              <a:cs typeface="Muli"/>
              <a:sym typeface="Muli"/>
            </a:endParaRPr>
          </a:p>
          <a:p>
            <a:pPr marL="0" lvl="0" indent="0" algn="l" rtl="0">
              <a:spcBef>
                <a:spcPts val="0"/>
              </a:spcBef>
              <a:spcAft>
                <a:spcPts val="0"/>
              </a:spcAft>
              <a:buNone/>
            </a:pPr>
            <a:r>
              <a:rPr lang="en" sz="1700">
                <a:solidFill>
                  <a:schemeClr val="lt1"/>
                </a:solidFill>
                <a:latin typeface="Muli"/>
                <a:ea typeface="Muli"/>
                <a:cs typeface="Muli"/>
                <a:sym typeface="Muli"/>
              </a:rPr>
              <a:t>Advice and Capacity Building</a:t>
            </a:r>
            <a:endParaRPr sz="1700">
              <a:solidFill>
                <a:schemeClr val="lt1"/>
              </a:solidFill>
              <a:latin typeface="Muli"/>
              <a:ea typeface="Muli"/>
              <a:cs typeface="Muli"/>
              <a:sym typeface="Muli"/>
            </a:endParaRPr>
          </a:p>
          <a:p>
            <a:pPr marL="0" lvl="0" indent="0" algn="l" rtl="0">
              <a:spcBef>
                <a:spcPts val="0"/>
              </a:spcBef>
              <a:spcAft>
                <a:spcPts val="0"/>
              </a:spcAft>
              <a:buNone/>
            </a:pPr>
            <a:endParaRPr sz="1700">
              <a:solidFill>
                <a:schemeClr val="lt1"/>
              </a:solidFill>
              <a:latin typeface="Muli"/>
              <a:ea typeface="Muli"/>
              <a:cs typeface="Muli"/>
              <a:sym typeface="Muli"/>
            </a:endParaRPr>
          </a:p>
          <a:p>
            <a:pPr marL="0" lvl="0" indent="0" algn="l" rtl="0">
              <a:spcBef>
                <a:spcPts val="0"/>
              </a:spcBef>
              <a:spcAft>
                <a:spcPts val="0"/>
              </a:spcAft>
              <a:buNone/>
            </a:pPr>
            <a:r>
              <a:rPr lang="en" sz="1700">
                <a:solidFill>
                  <a:schemeClr val="lt1"/>
                </a:solidFill>
                <a:latin typeface="Muli"/>
                <a:ea typeface="Muli"/>
                <a:cs typeface="Muli"/>
                <a:sym typeface="Muli"/>
              </a:rPr>
              <a:t>Logistics, Cold Chain, Demand Generation</a:t>
            </a:r>
            <a:endParaRPr sz="1700">
              <a:solidFill>
                <a:schemeClr val="lt1"/>
              </a:solidFill>
              <a:latin typeface="Muli"/>
              <a:ea typeface="Muli"/>
              <a:cs typeface="Muli"/>
              <a:sym typeface="Muli"/>
            </a:endParaRPr>
          </a:p>
          <a:p>
            <a:pPr marL="0" lvl="0" indent="0" algn="l" rtl="0">
              <a:spcBef>
                <a:spcPts val="0"/>
              </a:spcBef>
              <a:spcAft>
                <a:spcPts val="0"/>
              </a:spcAft>
              <a:buNone/>
            </a:pPr>
            <a:endParaRPr sz="1200" i="1">
              <a:solidFill>
                <a:schemeClr val="lt1"/>
              </a:solidFill>
              <a:latin typeface="Muli"/>
              <a:ea typeface="Muli"/>
              <a:cs typeface="Muli"/>
              <a:sym typeface="Muli"/>
            </a:endParaRPr>
          </a:p>
        </p:txBody>
      </p:sp>
      <p:sp>
        <p:nvSpPr>
          <p:cNvPr id="413" name="Google Shape;413;p71"/>
          <p:cNvSpPr/>
          <p:nvPr/>
        </p:nvSpPr>
        <p:spPr>
          <a:xfrm>
            <a:off x="499975" y="477025"/>
            <a:ext cx="96000" cy="522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Shape 417"/>
        <p:cNvGrpSpPr/>
        <p:nvPr/>
      </p:nvGrpSpPr>
      <p:grpSpPr>
        <a:xfrm>
          <a:off x="0" y="0"/>
          <a:ext cx="0" cy="0"/>
          <a:chOff x="0" y="0"/>
          <a:chExt cx="0" cy="0"/>
        </a:xfrm>
      </p:grpSpPr>
      <p:sp>
        <p:nvSpPr>
          <p:cNvPr id="418" name="Google Shape;418;p72"/>
          <p:cNvSpPr txBox="1">
            <a:spLocks noGrp="1"/>
          </p:cNvSpPr>
          <p:nvPr>
            <p:ph type="title" idx="4294967295"/>
          </p:nvPr>
        </p:nvSpPr>
        <p:spPr>
          <a:xfrm>
            <a:off x="652194" y="513250"/>
            <a:ext cx="7982700" cy="3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b="1">
                <a:latin typeface="Muli"/>
                <a:ea typeface="Muli"/>
                <a:cs typeface="Muli"/>
                <a:sym typeface="Muli"/>
              </a:rPr>
              <a:t>We partner with </a:t>
            </a:r>
            <a:r>
              <a:rPr lang="en" sz="2300" b="1">
                <a:solidFill>
                  <a:srgbClr val="00B3D1"/>
                </a:solidFill>
                <a:latin typeface="Muli"/>
                <a:ea typeface="Muli"/>
                <a:cs typeface="Muli"/>
                <a:sym typeface="Muli"/>
              </a:rPr>
              <a:t>world-leading</a:t>
            </a:r>
            <a:r>
              <a:rPr lang="en" sz="2300" b="1">
                <a:latin typeface="Muli"/>
                <a:ea typeface="Muli"/>
                <a:cs typeface="Muli"/>
                <a:sym typeface="Muli"/>
              </a:rPr>
              <a:t> organizations</a:t>
            </a:r>
            <a:endParaRPr sz="2300" b="1">
              <a:latin typeface="Muli"/>
              <a:ea typeface="Muli"/>
              <a:cs typeface="Muli"/>
              <a:sym typeface="Muli"/>
            </a:endParaRPr>
          </a:p>
          <a:p>
            <a:pPr marL="0" lvl="0" indent="0" algn="l" rtl="0">
              <a:spcBef>
                <a:spcPts val="0"/>
              </a:spcBef>
              <a:spcAft>
                <a:spcPts val="0"/>
              </a:spcAft>
              <a:buNone/>
            </a:pPr>
            <a:endParaRPr sz="1800"/>
          </a:p>
        </p:txBody>
      </p:sp>
      <p:sp>
        <p:nvSpPr>
          <p:cNvPr id="419" name="Google Shape;419;p72"/>
          <p:cNvSpPr/>
          <p:nvPr/>
        </p:nvSpPr>
        <p:spPr>
          <a:xfrm>
            <a:off x="543775" y="1301550"/>
            <a:ext cx="2600100" cy="3156900"/>
          </a:xfrm>
          <a:prstGeom prst="rect">
            <a:avLst/>
          </a:prstGeom>
          <a:solidFill>
            <a:srgbClr val="FFFFFF"/>
          </a:solidFill>
          <a:ln>
            <a:noFill/>
          </a:ln>
          <a:effectLst>
            <a:outerShdw blurRad="57150" dist="76200" dir="2400000" algn="bl" rotWithShape="0">
              <a:srgbClr val="D9D9D9">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72"/>
          <p:cNvSpPr txBox="1"/>
          <p:nvPr/>
        </p:nvSpPr>
        <p:spPr>
          <a:xfrm>
            <a:off x="727525" y="1351625"/>
            <a:ext cx="20895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00B3D1"/>
                </a:solidFill>
                <a:latin typeface="Muli"/>
                <a:ea typeface="Muli"/>
                <a:cs typeface="Muli"/>
                <a:sym typeface="Muli"/>
              </a:rPr>
              <a:t>Technology Partners</a:t>
            </a:r>
            <a:endParaRPr sz="1500" b="1">
              <a:solidFill>
                <a:srgbClr val="00B3D1"/>
              </a:solidFill>
              <a:latin typeface="Muli"/>
              <a:ea typeface="Muli"/>
              <a:cs typeface="Muli"/>
              <a:sym typeface="Muli"/>
            </a:endParaRPr>
          </a:p>
        </p:txBody>
      </p:sp>
      <p:sp>
        <p:nvSpPr>
          <p:cNvPr id="421" name="Google Shape;421;p72"/>
          <p:cNvSpPr/>
          <p:nvPr/>
        </p:nvSpPr>
        <p:spPr>
          <a:xfrm>
            <a:off x="3343500" y="1301550"/>
            <a:ext cx="2600100" cy="3156900"/>
          </a:xfrm>
          <a:prstGeom prst="rect">
            <a:avLst/>
          </a:prstGeom>
          <a:solidFill>
            <a:srgbClr val="FFFFFF"/>
          </a:solidFill>
          <a:ln>
            <a:noFill/>
          </a:ln>
          <a:effectLst>
            <a:outerShdw blurRad="57150" dist="76200" dir="2400000" algn="bl" rotWithShape="0">
              <a:srgbClr val="D9D9D9">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72"/>
          <p:cNvSpPr txBox="1"/>
          <p:nvPr/>
        </p:nvSpPr>
        <p:spPr>
          <a:xfrm>
            <a:off x="3527250" y="1351625"/>
            <a:ext cx="20895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00B3D1"/>
                </a:solidFill>
                <a:latin typeface="Muli"/>
                <a:ea typeface="Muli"/>
                <a:cs typeface="Muli"/>
                <a:sym typeface="Muli"/>
              </a:rPr>
              <a:t>Project Partners</a:t>
            </a:r>
            <a:endParaRPr sz="1500" b="1">
              <a:solidFill>
                <a:srgbClr val="00B3D1"/>
              </a:solidFill>
              <a:latin typeface="Muli"/>
              <a:ea typeface="Muli"/>
              <a:cs typeface="Muli"/>
              <a:sym typeface="Muli"/>
            </a:endParaRPr>
          </a:p>
        </p:txBody>
      </p:sp>
      <p:sp>
        <p:nvSpPr>
          <p:cNvPr id="423" name="Google Shape;423;p72"/>
          <p:cNvSpPr/>
          <p:nvPr/>
        </p:nvSpPr>
        <p:spPr>
          <a:xfrm>
            <a:off x="6143225" y="1301550"/>
            <a:ext cx="2714400" cy="3156900"/>
          </a:xfrm>
          <a:prstGeom prst="rect">
            <a:avLst/>
          </a:prstGeom>
          <a:solidFill>
            <a:srgbClr val="FFFFFF"/>
          </a:solidFill>
          <a:ln>
            <a:noFill/>
          </a:ln>
          <a:effectLst>
            <a:outerShdw blurRad="57150" dist="76200" dir="2400000" algn="bl" rotWithShape="0">
              <a:srgbClr val="D9D9D9">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2"/>
          <p:cNvSpPr txBox="1"/>
          <p:nvPr/>
        </p:nvSpPr>
        <p:spPr>
          <a:xfrm>
            <a:off x="6326975" y="1351625"/>
            <a:ext cx="2089500" cy="378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b="1">
                <a:solidFill>
                  <a:srgbClr val="00B3D1"/>
                </a:solidFill>
                <a:latin typeface="Muli"/>
                <a:ea typeface="Muli"/>
                <a:cs typeface="Muli"/>
                <a:sym typeface="Muli"/>
              </a:rPr>
              <a:t>Thought Leaders</a:t>
            </a:r>
            <a:endParaRPr sz="1500" b="1">
              <a:solidFill>
                <a:srgbClr val="00B3D1"/>
              </a:solidFill>
              <a:latin typeface="Muli"/>
              <a:ea typeface="Muli"/>
              <a:cs typeface="Muli"/>
              <a:sym typeface="Muli"/>
            </a:endParaRPr>
          </a:p>
        </p:txBody>
      </p:sp>
      <p:sp>
        <p:nvSpPr>
          <p:cNvPr id="425" name="Google Shape;425;p72"/>
          <p:cNvSpPr txBox="1"/>
          <p:nvPr/>
        </p:nvSpPr>
        <p:spPr>
          <a:xfrm>
            <a:off x="1673125" y="2342400"/>
            <a:ext cx="1327500" cy="792300"/>
          </a:xfrm>
          <a:prstGeom prst="rect">
            <a:avLst/>
          </a:prstGeom>
          <a:noFill/>
          <a:ln>
            <a:noFill/>
          </a:ln>
        </p:spPr>
        <p:txBody>
          <a:bodyPr spcFirstLastPara="1" wrap="square" lIns="45700" tIns="45700" rIns="45700" bIns="45700" anchor="ctr" anchorCtr="0">
            <a:noAutofit/>
          </a:bodyPr>
          <a:lstStyle/>
          <a:p>
            <a:pPr marL="101600" lvl="0" indent="-114300" algn="l" rtl="0">
              <a:spcBef>
                <a:spcPts val="0"/>
              </a:spcBef>
              <a:spcAft>
                <a:spcPts val="0"/>
              </a:spcAft>
              <a:buSzPts val="1000"/>
              <a:buFont typeface="Muli"/>
              <a:buChar char="●"/>
            </a:pPr>
            <a:r>
              <a:rPr lang="en" sz="1000">
                <a:latin typeface="Muli"/>
                <a:ea typeface="Muli"/>
                <a:cs typeface="Muli"/>
                <a:sym typeface="Muli"/>
              </a:rPr>
              <a:t>Core funding</a:t>
            </a:r>
            <a:endParaRPr sz="1000">
              <a:latin typeface="Muli"/>
              <a:ea typeface="Muli"/>
              <a:cs typeface="Muli"/>
              <a:sym typeface="Muli"/>
            </a:endParaRPr>
          </a:p>
          <a:p>
            <a:pPr marL="101600" lvl="0" indent="-114300" algn="l" rtl="0">
              <a:spcBef>
                <a:spcPts val="0"/>
              </a:spcBef>
              <a:spcAft>
                <a:spcPts val="0"/>
              </a:spcAft>
              <a:buSzPts val="1000"/>
              <a:buFont typeface="Muli"/>
              <a:buChar char="●"/>
            </a:pPr>
            <a:r>
              <a:rPr lang="en" sz="1000">
                <a:latin typeface="Muli"/>
                <a:ea typeface="Muli"/>
                <a:cs typeface="Muli"/>
                <a:sym typeface="Muli"/>
              </a:rPr>
              <a:t>Engineering support</a:t>
            </a:r>
            <a:endParaRPr sz="1000">
              <a:latin typeface="Muli"/>
              <a:ea typeface="Muli"/>
              <a:cs typeface="Muli"/>
              <a:sym typeface="Muli"/>
            </a:endParaRPr>
          </a:p>
        </p:txBody>
      </p:sp>
      <p:pic>
        <p:nvPicPr>
          <p:cNvPr id="426" name="Google Shape;426;p72"/>
          <p:cNvPicPr preferRelativeResize="0"/>
          <p:nvPr/>
        </p:nvPicPr>
        <p:blipFill rotWithShape="1">
          <a:blip r:embed="rId3">
            <a:alphaModFix/>
          </a:blip>
          <a:srcRect t="12535" b="22109"/>
          <a:stretch/>
        </p:blipFill>
        <p:spPr>
          <a:xfrm>
            <a:off x="717650" y="1833950"/>
            <a:ext cx="918725" cy="468063"/>
          </a:xfrm>
          <a:prstGeom prst="rect">
            <a:avLst/>
          </a:prstGeom>
          <a:noFill/>
          <a:ln>
            <a:noFill/>
          </a:ln>
        </p:spPr>
      </p:pic>
      <p:sp>
        <p:nvSpPr>
          <p:cNvPr id="427" name="Google Shape;427;p72"/>
          <p:cNvSpPr txBox="1"/>
          <p:nvPr/>
        </p:nvSpPr>
        <p:spPr>
          <a:xfrm>
            <a:off x="1673125" y="1696719"/>
            <a:ext cx="1327500" cy="792300"/>
          </a:xfrm>
          <a:prstGeom prst="rect">
            <a:avLst/>
          </a:prstGeom>
          <a:noFill/>
          <a:ln>
            <a:noFill/>
          </a:ln>
        </p:spPr>
        <p:txBody>
          <a:bodyPr spcFirstLastPara="1" wrap="square" lIns="45700" tIns="45700" rIns="45700" bIns="45700" anchor="ctr" anchorCtr="0">
            <a:noAutofit/>
          </a:bodyPr>
          <a:lstStyle/>
          <a:p>
            <a:pPr marL="101600" lvl="0" indent="-114300" algn="l" rtl="0">
              <a:spcBef>
                <a:spcPts val="0"/>
              </a:spcBef>
              <a:spcAft>
                <a:spcPts val="0"/>
              </a:spcAft>
              <a:buSzPts val="1000"/>
              <a:buFont typeface="Muli"/>
              <a:buChar char="●"/>
            </a:pPr>
            <a:r>
              <a:rPr lang="en" sz="1000">
                <a:latin typeface="Muli"/>
                <a:ea typeface="Muli"/>
                <a:cs typeface="Muli"/>
                <a:sym typeface="Muli"/>
              </a:rPr>
              <a:t>2019 MoU for R&amp;D </a:t>
            </a:r>
            <a:endParaRPr sz="1000">
              <a:latin typeface="Muli"/>
              <a:ea typeface="Muli"/>
              <a:cs typeface="Muli"/>
              <a:sym typeface="Muli"/>
            </a:endParaRPr>
          </a:p>
          <a:p>
            <a:pPr marL="101600" lvl="0" indent="-114300" algn="l" rtl="0">
              <a:spcBef>
                <a:spcPts val="0"/>
              </a:spcBef>
              <a:spcAft>
                <a:spcPts val="0"/>
              </a:spcAft>
              <a:buSzPts val="1000"/>
              <a:buFont typeface="Muli"/>
              <a:buChar char="●"/>
            </a:pPr>
            <a:r>
              <a:rPr lang="en" sz="1000">
                <a:latin typeface="Muli"/>
                <a:ea typeface="Muli"/>
                <a:cs typeface="Muli"/>
                <a:sym typeface="Muli"/>
              </a:rPr>
              <a:t>Child fingerprint collaboration</a:t>
            </a:r>
            <a:endParaRPr sz="1000">
              <a:latin typeface="Muli"/>
              <a:ea typeface="Muli"/>
              <a:cs typeface="Muli"/>
              <a:sym typeface="Muli"/>
            </a:endParaRPr>
          </a:p>
        </p:txBody>
      </p:sp>
      <p:pic>
        <p:nvPicPr>
          <p:cNvPr id="428" name="Google Shape;428;p72"/>
          <p:cNvPicPr preferRelativeResize="0"/>
          <p:nvPr/>
        </p:nvPicPr>
        <p:blipFill rotWithShape="1">
          <a:blip r:embed="rId4">
            <a:alphaModFix/>
          </a:blip>
          <a:srcRect t="6059" b="19414"/>
          <a:stretch/>
        </p:blipFill>
        <p:spPr>
          <a:xfrm>
            <a:off x="543775" y="3164775"/>
            <a:ext cx="2600000" cy="1293700"/>
          </a:xfrm>
          <a:prstGeom prst="rect">
            <a:avLst/>
          </a:prstGeom>
          <a:noFill/>
          <a:ln>
            <a:noFill/>
          </a:ln>
        </p:spPr>
      </p:pic>
      <p:sp>
        <p:nvSpPr>
          <p:cNvPr id="429" name="Google Shape;429;p72"/>
          <p:cNvSpPr txBox="1"/>
          <p:nvPr/>
        </p:nvSpPr>
        <p:spPr>
          <a:xfrm>
            <a:off x="4407175" y="1880325"/>
            <a:ext cx="1416000" cy="482400"/>
          </a:xfrm>
          <a:prstGeom prst="rect">
            <a:avLst/>
          </a:prstGeom>
          <a:noFill/>
          <a:ln>
            <a:noFill/>
          </a:ln>
        </p:spPr>
        <p:txBody>
          <a:bodyPr spcFirstLastPara="1" wrap="square" lIns="45700" tIns="45700" rIns="45700" bIns="45700" anchor="ctr" anchorCtr="0">
            <a:noAutofit/>
          </a:bodyPr>
          <a:lstStyle/>
          <a:p>
            <a:pPr marL="101600" lvl="0" indent="-114300" algn="l" rtl="0">
              <a:spcBef>
                <a:spcPts val="0"/>
              </a:spcBef>
              <a:spcAft>
                <a:spcPts val="0"/>
              </a:spcAft>
              <a:buSzPts val="1000"/>
              <a:buFont typeface="Muli"/>
              <a:buChar char="●"/>
            </a:pPr>
            <a:r>
              <a:rPr lang="en" sz="1000">
                <a:latin typeface="Muli"/>
                <a:ea typeface="Muli"/>
                <a:cs typeface="Muli"/>
                <a:sym typeface="Muli"/>
              </a:rPr>
              <a:t>MoH partners in Ghana, Ethiopia, Bangladesh, and India</a:t>
            </a:r>
            <a:endParaRPr sz="1000">
              <a:latin typeface="Muli"/>
              <a:ea typeface="Muli"/>
              <a:cs typeface="Muli"/>
              <a:sym typeface="Muli"/>
            </a:endParaRPr>
          </a:p>
        </p:txBody>
      </p:sp>
      <p:pic>
        <p:nvPicPr>
          <p:cNvPr id="430" name="Google Shape;430;p72"/>
          <p:cNvPicPr preferRelativeResize="0"/>
          <p:nvPr/>
        </p:nvPicPr>
        <p:blipFill rotWithShape="1">
          <a:blip r:embed="rId5">
            <a:alphaModFix/>
          </a:blip>
          <a:srcRect t="27087" b="27813"/>
          <a:stretch/>
        </p:blipFill>
        <p:spPr>
          <a:xfrm>
            <a:off x="3431075" y="2576087"/>
            <a:ext cx="918725" cy="414328"/>
          </a:xfrm>
          <a:prstGeom prst="rect">
            <a:avLst/>
          </a:prstGeom>
          <a:noFill/>
          <a:ln>
            <a:noFill/>
          </a:ln>
        </p:spPr>
      </p:pic>
      <p:sp>
        <p:nvSpPr>
          <p:cNvPr id="431" name="Google Shape;431;p72"/>
          <p:cNvSpPr txBox="1"/>
          <p:nvPr/>
        </p:nvSpPr>
        <p:spPr>
          <a:xfrm>
            <a:off x="4407175" y="2521800"/>
            <a:ext cx="1536300" cy="522900"/>
          </a:xfrm>
          <a:prstGeom prst="rect">
            <a:avLst/>
          </a:prstGeom>
          <a:noFill/>
          <a:ln>
            <a:noFill/>
          </a:ln>
        </p:spPr>
        <p:txBody>
          <a:bodyPr spcFirstLastPara="1" wrap="square" lIns="45700" tIns="45700" rIns="45700" bIns="45700" anchor="ctr" anchorCtr="0">
            <a:noAutofit/>
          </a:bodyPr>
          <a:lstStyle/>
          <a:p>
            <a:pPr marL="101600" lvl="0" indent="-114300" algn="l" rtl="0">
              <a:spcBef>
                <a:spcPts val="0"/>
              </a:spcBef>
              <a:spcAft>
                <a:spcPts val="0"/>
              </a:spcAft>
              <a:buSzPts val="1000"/>
              <a:buFont typeface="Muli"/>
              <a:buChar char="●"/>
            </a:pPr>
            <a:r>
              <a:rPr lang="en" sz="1000">
                <a:latin typeface="Muli"/>
                <a:ea typeface="Muli"/>
                <a:cs typeface="Muli"/>
                <a:sym typeface="Muli"/>
              </a:rPr>
              <a:t>$3.5M vaccine project</a:t>
            </a:r>
            <a:endParaRPr sz="1000">
              <a:latin typeface="Muli"/>
              <a:ea typeface="Muli"/>
              <a:cs typeface="Muli"/>
              <a:sym typeface="Muli"/>
            </a:endParaRPr>
          </a:p>
          <a:p>
            <a:pPr marL="101600" lvl="0" indent="-114300" algn="l" rtl="0">
              <a:spcBef>
                <a:spcPts val="0"/>
              </a:spcBef>
              <a:spcAft>
                <a:spcPts val="0"/>
              </a:spcAft>
              <a:buSzPts val="1000"/>
              <a:buFont typeface="Muli"/>
              <a:buChar char="●"/>
            </a:pPr>
            <a:r>
              <a:rPr lang="en" sz="1000">
                <a:latin typeface="Muli"/>
                <a:ea typeface="Muli"/>
                <a:cs typeface="Muli"/>
                <a:sym typeface="Muli"/>
              </a:rPr>
              <a:t>2018 Pacesetter</a:t>
            </a:r>
            <a:endParaRPr sz="1000">
              <a:latin typeface="Muli"/>
              <a:ea typeface="Muli"/>
              <a:cs typeface="Muli"/>
              <a:sym typeface="Muli"/>
            </a:endParaRPr>
          </a:p>
        </p:txBody>
      </p:sp>
      <p:sp>
        <p:nvSpPr>
          <p:cNvPr id="432" name="Google Shape;432;p72"/>
          <p:cNvSpPr txBox="1"/>
          <p:nvPr/>
        </p:nvSpPr>
        <p:spPr>
          <a:xfrm>
            <a:off x="576175" y="4578275"/>
            <a:ext cx="2500800" cy="458400"/>
          </a:xfrm>
          <a:prstGeom prst="rect">
            <a:avLst/>
          </a:prstGeom>
          <a:noFill/>
          <a:ln>
            <a:noFill/>
          </a:ln>
        </p:spPr>
        <p:txBody>
          <a:bodyPr spcFirstLastPara="1" wrap="square" lIns="27425" tIns="27425" rIns="27425" bIns="27425" anchor="t" anchorCtr="0">
            <a:noAutofit/>
          </a:bodyPr>
          <a:lstStyle/>
          <a:p>
            <a:pPr marL="0" lvl="0" indent="0" algn="l" rtl="0">
              <a:spcBef>
                <a:spcPts val="0"/>
              </a:spcBef>
              <a:spcAft>
                <a:spcPts val="0"/>
              </a:spcAft>
              <a:buNone/>
            </a:pPr>
            <a:r>
              <a:rPr lang="en" sz="900">
                <a:latin typeface="Muli"/>
                <a:ea typeface="Muli"/>
                <a:cs typeface="Muli"/>
                <a:sym typeface="Muli"/>
              </a:rPr>
              <a:t>NEC, Gavi, and Simprints MoU signing to develop world’s first child fingerprint solution </a:t>
            </a:r>
            <a:endParaRPr sz="900">
              <a:latin typeface="Muli"/>
              <a:ea typeface="Muli"/>
              <a:cs typeface="Muli"/>
              <a:sym typeface="Muli"/>
            </a:endParaRPr>
          </a:p>
        </p:txBody>
      </p:sp>
      <p:sp>
        <p:nvSpPr>
          <p:cNvPr id="433" name="Google Shape;433;p72"/>
          <p:cNvSpPr txBox="1"/>
          <p:nvPr/>
        </p:nvSpPr>
        <p:spPr>
          <a:xfrm>
            <a:off x="3343425" y="4578750"/>
            <a:ext cx="2457000" cy="378900"/>
          </a:xfrm>
          <a:prstGeom prst="rect">
            <a:avLst/>
          </a:prstGeom>
          <a:noFill/>
          <a:ln>
            <a:noFill/>
          </a:ln>
        </p:spPr>
        <p:txBody>
          <a:bodyPr spcFirstLastPara="1" wrap="square" lIns="27425" tIns="27425" rIns="27425" bIns="27425" anchor="t" anchorCtr="0">
            <a:noAutofit/>
          </a:bodyPr>
          <a:lstStyle/>
          <a:p>
            <a:pPr marL="0" lvl="0" indent="0" algn="l" rtl="0">
              <a:spcBef>
                <a:spcPts val="0"/>
              </a:spcBef>
              <a:spcAft>
                <a:spcPts val="0"/>
              </a:spcAft>
              <a:buNone/>
            </a:pPr>
            <a:r>
              <a:rPr lang="en" sz="900">
                <a:latin typeface="Muli"/>
                <a:ea typeface="Muli"/>
                <a:cs typeface="Muli"/>
                <a:sym typeface="Muli"/>
              </a:rPr>
              <a:t>BRAC’s Executive Director, Asif Saleh, hosting the Simprints Board of DIrectors</a:t>
            </a:r>
            <a:endParaRPr sz="900">
              <a:latin typeface="Muli"/>
              <a:ea typeface="Muli"/>
              <a:cs typeface="Muli"/>
              <a:sym typeface="Muli"/>
            </a:endParaRPr>
          </a:p>
        </p:txBody>
      </p:sp>
      <p:pic>
        <p:nvPicPr>
          <p:cNvPr id="434" name="Google Shape;434;p72"/>
          <p:cNvPicPr preferRelativeResize="0"/>
          <p:nvPr/>
        </p:nvPicPr>
        <p:blipFill>
          <a:blip r:embed="rId6">
            <a:alphaModFix/>
          </a:blip>
          <a:stretch>
            <a:fillRect/>
          </a:stretch>
        </p:blipFill>
        <p:spPr>
          <a:xfrm>
            <a:off x="6241274" y="1916317"/>
            <a:ext cx="918725" cy="466658"/>
          </a:xfrm>
          <a:prstGeom prst="rect">
            <a:avLst/>
          </a:prstGeom>
          <a:noFill/>
          <a:ln>
            <a:noFill/>
          </a:ln>
        </p:spPr>
      </p:pic>
      <p:sp>
        <p:nvSpPr>
          <p:cNvPr id="435" name="Google Shape;435;p72"/>
          <p:cNvSpPr txBox="1"/>
          <p:nvPr/>
        </p:nvSpPr>
        <p:spPr>
          <a:xfrm>
            <a:off x="7194900" y="1789950"/>
            <a:ext cx="1659300" cy="792300"/>
          </a:xfrm>
          <a:prstGeom prst="rect">
            <a:avLst/>
          </a:prstGeom>
          <a:noFill/>
          <a:ln>
            <a:noFill/>
          </a:ln>
        </p:spPr>
        <p:txBody>
          <a:bodyPr spcFirstLastPara="1" wrap="square" lIns="45700" tIns="45700" rIns="45700" bIns="45700" anchor="ctr" anchorCtr="0">
            <a:noAutofit/>
          </a:bodyPr>
          <a:lstStyle/>
          <a:p>
            <a:pPr marL="101600" lvl="0" indent="-114300" algn="l" rtl="0">
              <a:spcBef>
                <a:spcPts val="0"/>
              </a:spcBef>
              <a:spcAft>
                <a:spcPts val="0"/>
              </a:spcAft>
              <a:buSzPts val="1000"/>
              <a:buFont typeface="Muli"/>
              <a:buChar char="●"/>
            </a:pPr>
            <a:r>
              <a:rPr lang="en" sz="1000">
                <a:latin typeface="Muli"/>
                <a:ea typeface="Muli"/>
                <a:cs typeface="Muli"/>
                <a:sym typeface="Muli"/>
              </a:rPr>
              <a:t>2019 ‘Mission Billion’ winner</a:t>
            </a:r>
            <a:endParaRPr sz="1000">
              <a:latin typeface="Muli"/>
              <a:ea typeface="Muli"/>
              <a:cs typeface="Muli"/>
              <a:sym typeface="Muli"/>
            </a:endParaRPr>
          </a:p>
          <a:p>
            <a:pPr marL="101600" lvl="0" indent="-114300" algn="l" rtl="0">
              <a:spcBef>
                <a:spcPts val="0"/>
              </a:spcBef>
              <a:spcAft>
                <a:spcPts val="0"/>
              </a:spcAft>
              <a:buSzPts val="1000"/>
              <a:buFont typeface="Muli"/>
              <a:buChar char="●"/>
            </a:pPr>
            <a:r>
              <a:rPr lang="en" sz="1000">
                <a:latin typeface="Muli"/>
                <a:ea typeface="Muli"/>
                <a:cs typeface="Muli"/>
                <a:sym typeface="Muli"/>
              </a:rPr>
              <a:t>Contributed to tech standards</a:t>
            </a:r>
            <a:endParaRPr sz="1000">
              <a:latin typeface="Muli"/>
              <a:ea typeface="Muli"/>
              <a:cs typeface="Muli"/>
              <a:sym typeface="Muli"/>
            </a:endParaRPr>
          </a:p>
        </p:txBody>
      </p:sp>
      <p:sp>
        <p:nvSpPr>
          <p:cNvPr id="436" name="Google Shape;436;p72"/>
          <p:cNvSpPr txBox="1"/>
          <p:nvPr/>
        </p:nvSpPr>
        <p:spPr>
          <a:xfrm>
            <a:off x="7198425" y="2592075"/>
            <a:ext cx="1659300" cy="482400"/>
          </a:xfrm>
          <a:prstGeom prst="rect">
            <a:avLst/>
          </a:prstGeom>
          <a:noFill/>
          <a:ln>
            <a:noFill/>
          </a:ln>
        </p:spPr>
        <p:txBody>
          <a:bodyPr spcFirstLastPara="1" wrap="square" lIns="45700" tIns="45700" rIns="45700" bIns="45700" anchor="ctr" anchorCtr="0">
            <a:noAutofit/>
          </a:bodyPr>
          <a:lstStyle/>
          <a:p>
            <a:pPr marL="101600" lvl="0" indent="-114300" algn="l" rtl="0">
              <a:spcBef>
                <a:spcPts val="0"/>
              </a:spcBef>
              <a:spcAft>
                <a:spcPts val="0"/>
              </a:spcAft>
              <a:buSzPts val="1000"/>
              <a:buFont typeface="Muli"/>
              <a:buChar char="●"/>
            </a:pPr>
            <a:r>
              <a:rPr lang="en" sz="1000">
                <a:latin typeface="Muli"/>
                <a:ea typeface="Muli"/>
                <a:cs typeface="Muli"/>
                <a:sym typeface="Muli"/>
              </a:rPr>
              <a:t>Co-Authored whitepaper</a:t>
            </a:r>
            <a:endParaRPr sz="1000">
              <a:latin typeface="Muli"/>
              <a:ea typeface="Muli"/>
              <a:cs typeface="Muli"/>
              <a:sym typeface="Muli"/>
            </a:endParaRPr>
          </a:p>
          <a:p>
            <a:pPr marL="101600" lvl="0" indent="-114300" algn="l" rtl="0">
              <a:spcBef>
                <a:spcPts val="0"/>
              </a:spcBef>
              <a:spcAft>
                <a:spcPts val="0"/>
              </a:spcAft>
              <a:buSzPts val="1000"/>
              <a:buFont typeface="Muli"/>
              <a:buChar char="●"/>
            </a:pPr>
            <a:r>
              <a:rPr lang="en" sz="1000">
                <a:latin typeface="Muli"/>
                <a:ea typeface="Muli"/>
                <a:cs typeface="Muli"/>
                <a:sym typeface="Muli"/>
              </a:rPr>
              <a:t>2017 Schwab Fellow</a:t>
            </a:r>
            <a:endParaRPr sz="1000">
              <a:latin typeface="Muli"/>
              <a:ea typeface="Muli"/>
              <a:cs typeface="Muli"/>
              <a:sym typeface="Muli"/>
            </a:endParaRPr>
          </a:p>
        </p:txBody>
      </p:sp>
      <p:sp>
        <p:nvSpPr>
          <p:cNvPr id="437" name="Google Shape;437;p72"/>
          <p:cNvSpPr txBox="1"/>
          <p:nvPr/>
        </p:nvSpPr>
        <p:spPr>
          <a:xfrm>
            <a:off x="6143225" y="4578275"/>
            <a:ext cx="2714400" cy="414300"/>
          </a:xfrm>
          <a:prstGeom prst="rect">
            <a:avLst/>
          </a:prstGeom>
          <a:noFill/>
          <a:ln>
            <a:noFill/>
          </a:ln>
        </p:spPr>
        <p:txBody>
          <a:bodyPr spcFirstLastPara="1" wrap="square" lIns="27425" tIns="27425" rIns="27425" bIns="27425" anchor="t" anchorCtr="0">
            <a:noAutofit/>
          </a:bodyPr>
          <a:lstStyle/>
          <a:p>
            <a:pPr marL="0" lvl="0" indent="0" algn="l" rtl="0">
              <a:spcBef>
                <a:spcPts val="0"/>
              </a:spcBef>
              <a:spcAft>
                <a:spcPts val="0"/>
              </a:spcAft>
              <a:buNone/>
            </a:pPr>
            <a:r>
              <a:rPr lang="en" sz="900">
                <a:latin typeface="Muli"/>
                <a:ea typeface="Muli"/>
                <a:cs typeface="Muli"/>
                <a:sym typeface="Muli"/>
              </a:rPr>
              <a:t>Simprints taking 1st prize in the World  Bank’s challenge to improve user-centred privacy</a:t>
            </a:r>
            <a:endParaRPr sz="900">
              <a:latin typeface="Muli"/>
              <a:ea typeface="Muli"/>
              <a:cs typeface="Muli"/>
              <a:sym typeface="Muli"/>
            </a:endParaRPr>
          </a:p>
        </p:txBody>
      </p:sp>
      <p:pic>
        <p:nvPicPr>
          <p:cNvPr id="438" name="Google Shape;438;p72"/>
          <p:cNvPicPr preferRelativeResize="0"/>
          <p:nvPr/>
        </p:nvPicPr>
        <p:blipFill rotWithShape="1">
          <a:blip r:embed="rId7">
            <a:alphaModFix/>
          </a:blip>
          <a:srcRect l="19638" t="29498" r="8423" b="20974"/>
          <a:stretch/>
        </p:blipFill>
        <p:spPr>
          <a:xfrm>
            <a:off x="3343425" y="3115900"/>
            <a:ext cx="2600096" cy="1342573"/>
          </a:xfrm>
          <a:prstGeom prst="rect">
            <a:avLst/>
          </a:prstGeom>
          <a:noFill/>
          <a:ln>
            <a:noFill/>
          </a:ln>
        </p:spPr>
      </p:pic>
      <p:pic>
        <p:nvPicPr>
          <p:cNvPr id="439" name="Google Shape;439;p72"/>
          <p:cNvPicPr preferRelativeResize="0"/>
          <p:nvPr/>
        </p:nvPicPr>
        <p:blipFill rotWithShape="1">
          <a:blip r:embed="rId8">
            <a:alphaModFix/>
          </a:blip>
          <a:srcRect b="25860"/>
          <a:stretch/>
        </p:blipFill>
        <p:spPr>
          <a:xfrm>
            <a:off x="6143225" y="3115900"/>
            <a:ext cx="2714399" cy="1342574"/>
          </a:xfrm>
          <a:prstGeom prst="rect">
            <a:avLst/>
          </a:prstGeom>
          <a:noFill/>
          <a:ln>
            <a:noFill/>
          </a:ln>
        </p:spPr>
      </p:pic>
      <p:sp>
        <p:nvSpPr>
          <p:cNvPr id="440" name="Google Shape;440;p72"/>
          <p:cNvSpPr/>
          <p:nvPr/>
        </p:nvSpPr>
        <p:spPr>
          <a:xfrm>
            <a:off x="499975" y="477025"/>
            <a:ext cx="96000" cy="522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1" name="Google Shape;441;p72"/>
          <p:cNvPicPr preferRelativeResize="0"/>
          <p:nvPr/>
        </p:nvPicPr>
        <p:blipFill>
          <a:blip r:embed="rId9">
            <a:alphaModFix/>
          </a:blip>
          <a:stretch>
            <a:fillRect/>
          </a:stretch>
        </p:blipFill>
        <p:spPr>
          <a:xfrm>
            <a:off x="692750" y="2560875"/>
            <a:ext cx="918724" cy="355400"/>
          </a:xfrm>
          <a:prstGeom prst="rect">
            <a:avLst/>
          </a:prstGeom>
          <a:noFill/>
          <a:ln>
            <a:noFill/>
          </a:ln>
        </p:spPr>
      </p:pic>
      <p:pic>
        <p:nvPicPr>
          <p:cNvPr id="442" name="Google Shape;442;p72"/>
          <p:cNvPicPr preferRelativeResize="0"/>
          <p:nvPr/>
        </p:nvPicPr>
        <p:blipFill>
          <a:blip r:embed="rId10">
            <a:alphaModFix/>
          </a:blip>
          <a:stretch>
            <a:fillRect/>
          </a:stretch>
        </p:blipFill>
        <p:spPr>
          <a:xfrm>
            <a:off x="6307350" y="2626213"/>
            <a:ext cx="744900" cy="458400"/>
          </a:xfrm>
          <a:prstGeom prst="rect">
            <a:avLst/>
          </a:prstGeom>
          <a:noFill/>
          <a:ln>
            <a:noFill/>
          </a:ln>
        </p:spPr>
      </p:pic>
      <p:pic>
        <p:nvPicPr>
          <p:cNvPr id="443" name="Google Shape;443;p72"/>
          <p:cNvPicPr preferRelativeResize="0"/>
          <p:nvPr/>
        </p:nvPicPr>
        <p:blipFill>
          <a:blip r:embed="rId11">
            <a:alphaModFix/>
          </a:blip>
          <a:stretch>
            <a:fillRect/>
          </a:stretch>
        </p:blipFill>
        <p:spPr>
          <a:xfrm>
            <a:off x="3541663" y="1823354"/>
            <a:ext cx="696250" cy="6598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48;p73">
            <a:extLst>
              <a:ext uri="{FF2B5EF4-FFF2-40B4-BE49-F238E27FC236}">
                <a16:creationId xmlns:a16="http://schemas.microsoft.com/office/drawing/2014/main" id="{3D0077EB-17CA-F29D-A640-BF0FA49D4218}"/>
              </a:ext>
            </a:extLst>
          </p:cNvPr>
          <p:cNvPicPr preferRelativeResize="0"/>
          <p:nvPr/>
        </p:nvPicPr>
        <p:blipFill>
          <a:blip r:embed="rId2">
            <a:alphaModFix/>
          </a:blip>
          <a:stretch>
            <a:fillRect/>
          </a:stretch>
        </p:blipFill>
        <p:spPr>
          <a:xfrm>
            <a:off x="1" y="10187"/>
            <a:ext cx="9144000" cy="5143499"/>
          </a:xfrm>
          <a:prstGeom prst="rect">
            <a:avLst/>
          </a:prstGeom>
          <a:noFill/>
          <a:ln>
            <a:noFill/>
          </a:ln>
        </p:spPr>
      </p:pic>
      <p:pic>
        <p:nvPicPr>
          <p:cNvPr id="8" name="Google Shape;448;p73">
            <a:extLst>
              <a:ext uri="{FF2B5EF4-FFF2-40B4-BE49-F238E27FC236}">
                <a16:creationId xmlns:a16="http://schemas.microsoft.com/office/drawing/2014/main" id="{53764ABB-639D-6E2E-5831-6A3D521B5DA5}"/>
              </a:ext>
            </a:extLst>
          </p:cNvPr>
          <p:cNvPicPr preferRelativeResize="0"/>
          <p:nvPr/>
        </p:nvPicPr>
        <p:blipFill>
          <a:blip r:embed="rId2">
            <a:alphaModFix/>
          </a:blip>
          <a:stretch>
            <a:fillRect/>
          </a:stretch>
        </p:blipFill>
        <p:spPr>
          <a:xfrm>
            <a:off x="688156" y="10186"/>
            <a:ext cx="8455843" cy="5143499"/>
          </a:xfrm>
          <a:prstGeom prst="rect">
            <a:avLst/>
          </a:prstGeom>
          <a:noFill/>
          <a:ln>
            <a:noFill/>
          </a:ln>
        </p:spPr>
      </p:pic>
      <p:sp>
        <p:nvSpPr>
          <p:cNvPr id="9" name="Google Shape;410;p71">
            <a:extLst>
              <a:ext uri="{FF2B5EF4-FFF2-40B4-BE49-F238E27FC236}">
                <a16:creationId xmlns:a16="http://schemas.microsoft.com/office/drawing/2014/main" id="{2282A155-43DC-FDF3-5F85-611D76CE280A}"/>
              </a:ext>
            </a:extLst>
          </p:cNvPr>
          <p:cNvSpPr/>
          <p:nvPr/>
        </p:nvSpPr>
        <p:spPr>
          <a:xfrm rot="-5400000">
            <a:off x="-1004334" y="994433"/>
            <a:ext cx="5185500" cy="3176833"/>
          </a:xfrm>
          <a:prstGeom prst="rect">
            <a:avLst/>
          </a:prstGeom>
          <a:solidFill>
            <a:schemeClr val="tx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Google Shape;448;p73">
            <a:extLst>
              <a:ext uri="{FF2B5EF4-FFF2-40B4-BE49-F238E27FC236}">
                <a16:creationId xmlns:a16="http://schemas.microsoft.com/office/drawing/2014/main" id="{5118713F-315C-2107-E0EC-FE5EF4A69A7D}"/>
              </a:ext>
            </a:extLst>
          </p:cNvPr>
          <p:cNvPicPr preferRelativeResize="0"/>
          <p:nvPr/>
        </p:nvPicPr>
        <p:blipFill>
          <a:blip r:embed="rId2">
            <a:alphaModFix/>
          </a:blip>
          <a:stretch>
            <a:fillRect/>
          </a:stretch>
        </p:blipFill>
        <p:spPr>
          <a:xfrm>
            <a:off x="0" y="1"/>
            <a:ext cx="9144000" cy="5143499"/>
          </a:xfrm>
          <a:prstGeom prst="rect">
            <a:avLst/>
          </a:prstGeom>
          <a:noFill/>
          <a:ln>
            <a:noFill/>
          </a:ln>
        </p:spPr>
      </p:pic>
      <p:sp>
        <p:nvSpPr>
          <p:cNvPr id="10" name="Google Shape;410;p71">
            <a:extLst>
              <a:ext uri="{FF2B5EF4-FFF2-40B4-BE49-F238E27FC236}">
                <a16:creationId xmlns:a16="http://schemas.microsoft.com/office/drawing/2014/main" id="{1E2748FE-A448-4D19-DCC2-5DC4210738D2}"/>
              </a:ext>
            </a:extLst>
          </p:cNvPr>
          <p:cNvSpPr/>
          <p:nvPr/>
        </p:nvSpPr>
        <p:spPr>
          <a:xfrm rot="-5400000">
            <a:off x="-434340" y="444527"/>
            <a:ext cx="5185500" cy="4316817"/>
          </a:xfrm>
          <a:prstGeom prst="rect">
            <a:avLst/>
          </a:prstGeom>
          <a:gradFill>
            <a:gsLst>
              <a:gs pos="0">
                <a:schemeClr val="dk1">
                  <a:alpha val="68720"/>
                </a:schemeClr>
              </a:gs>
              <a:gs pos="66000">
                <a:srgbClr val="000000">
                  <a:alpha val="68720"/>
                </a:srgbClr>
              </a:gs>
              <a:gs pos="100000">
                <a:srgbClr val="000000">
                  <a:alpha val="0"/>
                  <a:alpha val="6872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53;p73">
            <a:extLst>
              <a:ext uri="{FF2B5EF4-FFF2-40B4-BE49-F238E27FC236}">
                <a16:creationId xmlns:a16="http://schemas.microsoft.com/office/drawing/2014/main" id="{39D565A3-56EE-FCAD-B243-DEFE234FE1F0}"/>
              </a:ext>
            </a:extLst>
          </p:cNvPr>
          <p:cNvSpPr txBox="1">
            <a:spLocks noGrp="1"/>
          </p:cNvSpPr>
          <p:nvPr>
            <p:ph type="title"/>
          </p:nvPr>
        </p:nvSpPr>
        <p:spPr>
          <a:xfrm>
            <a:off x="-1" y="105119"/>
            <a:ext cx="4210493" cy="52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3200" b="1" dirty="0">
                <a:solidFill>
                  <a:schemeClr val="bg1"/>
                </a:solidFill>
                <a:latin typeface="Muli"/>
                <a:ea typeface="Muli"/>
                <a:cs typeface="Muli"/>
                <a:sym typeface="Muli"/>
              </a:rPr>
              <a:t>The Vital Data  Project</a:t>
            </a:r>
            <a:endParaRPr sz="3200" b="1" dirty="0">
              <a:solidFill>
                <a:schemeClr val="bg1"/>
              </a:solidFill>
              <a:latin typeface="Muli"/>
              <a:ea typeface="Muli"/>
              <a:cs typeface="Muli"/>
              <a:sym typeface="Muli"/>
            </a:endParaRPr>
          </a:p>
        </p:txBody>
      </p:sp>
      <p:sp>
        <p:nvSpPr>
          <p:cNvPr id="6" name="Google Shape;454;p73">
            <a:extLst>
              <a:ext uri="{FF2B5EF4-FFF2-40B4-BE49-F238E27FC236}">
                <a16:creationId xmlns:a16="http://schemas.microsoft.com/office/drawing/2014/main" id="{478443BF-AF6C-C48E-9B22-CFE0787BD4F5}"/>
              </a:ext>
            </a:extLst>
          </p:cNvPr>
          <p:cNvSpPr txBox="1"/>
          <p:nvPr/>
        </p:nvSpPr>
        <p:spPr>
          <a:xfrm>
            <a:off x="60388" y="530298"/>
            <a:ext cx="4944586" cy="477050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3500" dirty="0">
              <a:solidFill>
                <a:schemeClr val="lt1"/>
              </a:solidFill>
              <a:latin typeface="Muli"/>
              <a:ea typeface="Muli"/>
              <a:cs typeface="Muli"/>
              <a:sym typeface="Muli"/>
            </a:endParaRPr>
          </a:p>
          <a:p>
            <a:pPr marL="0" lvl="0" indent="0" algn="l" rtl="0">
              <a:spcBef>
                <a:spcPts val="0"/>
              </a:spcBef>
              <a:spcAft>
                <a:spcPts val="0"/>
              </a:spcAft>
              <a:buNone/>
            </a:pPr>
            <a:r>
              <a:rPr lang="en" sz="2100" b="1" dirty="0">
                <a:solidFill>
                  <a:schemeClr val="bg1"/>
                </a:solidFill>
                <a:latin typeface="Muli"/>
                <a:ea typeface="Muli"/>
                <a:cs typeface="Muli"/>
                <a:sym typeface="Muli"/>
              </a:rPr>
              <a:t>Verifiable, Impactful, Trusted, </a:t>
            </a:r>
          </a:p>
          <a:p>
            <a:pPr marL="0" lvl="0" indent="0" algn="l" rtl="0">
              <a:spcBef>
                <a:spcPts val="0"/>
              </a:spcBef>
              <a:spcAft>
                <a:spcPts val="0"/>
              </a:spcAft>
              <a:buNone/>
            </a:pPr>
            <a:r>
              <a:rPr lang="en" sz="2100" b="1" dirty="0">
                <a:solidFill>
                  <a:schemeClr val="bg1"/>
                </a:solidFill>
                <a:latin typeface="Muli"/>
                <a:ea typeface="Muli"/>
                <a:cs typeface="Muli"/>
                <a:sym typeface="Muli"/>
              </a:rPr>
              <a:t>Accurate, Life-Saving</a:t>
            </a:r>
          </a:p>
          <a:p>
            <a:pPr marL="0" lvl="0" indent="0" algn="l" rtl="0">
              <a:spcBef>
                <a:spcPts val="0"/>
              </a:spcBef>
              <a:spcAft>
                <a:spcPts val="0"/>
              </a:spcAft>
              <a:buNone/>
            </a:pPr>
            <a:endParaRPr sz="2100" b="1" dirty="0">
              <a:solidFill>
                <a:schemeClr val="bg1"/>
              </a:solidFill>
              <a:latin typeface="Muli"/>
              <a:ea typeface="Muli"/>
              <a:cs typeface="Muli"/>
              <a:sym typeface="Muli"/>
            </a:endParaRPr>
          </a:p>
          <a:p>
            <a:pPr marL="0" lvl="0" indent="0" algn="l" rtl="0">
              <a:spcBef>
                <a:spcPts val="0"/>
              </a:spcBef>
              <a:spcAft>
                <a:spcPts val="0"/>
              </a:spcAft>
              <a:buNone/>
            </a:pPr>
            <a:endParaRPr lang="en-US" sz="1700" b="1" dirty="0">
              <a:solidFill>
                <a:schemeClr val="bg1"/>
              </a:solidFill>
              <a:latin typeface="Muli"/>
              <a:ea typeface="Muli"/>
              <a:cs typeface="Muli"/>
              <a:sym typeface="Muli"/>
            </a:endParaRPr>
          </a:p>
          <a:p>
            <a:pPr marL="0" lvl="0" indent="0" algn="l" rtl="0">
              <a:spcBef>
                <a:spcPts val="0"/>
              </a:spcBef>
              <a:spcAft>
                <a:spcPts val="0"/>
              </a:spcAft>
              <a:buNone/>
            </a:pPr>
            <a:endParaRPr sz="1700" b="1" dirty="0">
              <a:solidFill>
                <a:schemeClr val="bg1"/>
              </a:solidFill>
              <a:latin typeface="Muli"/>
              <a:ea typeface="Muli"/>
              <a:cs typeface="Muli"/>
              <a:sym typeface="Muli"/>
            </a:endParaRPr>
          </a:p>
          <a:p>
            <a:pPr marL="0" lvl="0" indent="0" algn="l" rtl="0">
              <a:spcBef>
                <a:spcPts val="0"/>
              </a:spcBef>
              <a:spcAft>
                <a:spcPts val="0"/>
              </a:spcAft>
              <a:buNone/>
            </a:pPr>
            <a:r>
              <a:rPr lang="en" sz="2200" b="1" dirty="0">
                <a:solidFill>
                  <a:schemeClr val="bg1"/>
                </a:solidFill>
                <a:latin typeface="Muli"/>
                <a:ea typeface="Muli"/>
                <a:cs typeface="Muli"/>
                <a:sym typeface="Muli"/>
              </a:rPr>
              <a:t>Money</a:t>
            </a:r>
            <a:endParaRPr sz="2200" b="1" dirty="0">
              <a:solidFill>
                <a:schemeClr val="bg1"/>
              </a:solidFill>
              <a:latin typeface="Muli"/>
              <a:ea typeface="Muli"/>
              <a:cs typeface="Muli"/>
              <a:sym typeface="Muli"/>
            </a:endParaRPr>
          </a:p>
          <a:p>
            <a:pPr marL="0" lvl="0" indent="0" algn="l" rtl="0">
              <a:spcBef>
                <a:spcPts val="0"/>
              </a:spcBef>
              <a:spcAft>
                <a:spcPts val="0"/>
              </a:spcAft>
              <a:buNone/>
            </a:pPr>
            <a:endParaRPr sz="2200" b="1" dirty="0">
              <a:solidFill>
                <a:schemeClr val="bg1"/>
              </a:solidFill>
              <a:latin typeface="Muli"/>
              <a:ea typeface="Muli"/>
              <a:cs typeface="Muli"/>
              <a:sym typeface="Muli"/>
            </a:endParaRPr>
          </a:p>
          <a:p>
            <a:pPr marL="0" lvl="0" indent="0" algn="l" rtl="0">
              <a:spcBef>
                <a:spcPts val="0"/>
              </a:spcBef>
              <a:spcAft>
                <a:spcPts val="0"/>
              </a:spcAft>
              <a:buNone/>
            </a:pPr>
            <a:r>
              <a:rPr lang="en" sz="2200" b="1" dirty="0">
                <a:solidFill>
                  <a:schemeClr val="bg1"/>
                </a:solidFill>
                <a:latin typeface="Muli"/>
                <a:ea typeface="Muli"/>
                <a:cs typeface="Muli"/>
                <a:sym typeface="Muli"/>
              </a:rPr>
              <a:t>People</a:t>
            </a:r>
            <a:endParaRPr sz="2200" b="1" dirty="0">
              <a:solidFill>
                <a:schemeClr val="bg1"/>
              </a:solidFill>
              <a:latin typeface="Muli"/>
              <a:ea typeface="Muli"/>
              <a:cs typeface="Muli"/>
              <a:sym typeface="Muli"/>
            </a:endParaRPr>
          </a:p>
          <a:p>
            <a:pPr marL="0" lvl="0" indent="0" algn="l" rtl="0">
              <a:spcBef>
                <a:spcPts val="0"/>
              </a:spcBef>
              <a:spcAft>
                <a:spcPts val="0"/>
              </a:spcAft>
              <a:buNone/>
            </a:pPr>
            <a:endParaRPr sz="2200" b="1" dirty="0">
              <a:solidFill>
                <a:schemeClr val="bg1"/>
              </a:solidFill>
              <a:latin typeface="Muli"/>
              <a:ea typeface="Muli"/>
              <a:cs typeface="Muli"/>
              <a:sym typeface="Muli"/>
            </a:endParaRPr>
          </a:p>
          <a:p>
            <a:pPr marL="0" lvl="0" indent="0" algn="l" rtl="0">
              <a:spcBef>
                <a:spcPts val="0"/>
              </a:spcBef>
              <a:spcAft>
                <a:spcPts val="0"/>
              </a:spcAft>
              <a:buNone/>
            </a:pPr>
            <a:r>
              <a:rPr lang="en" sz="2200" b="1" dirty="0">
                <a:solidFill>
                  <a:schemeClr val="bg1"/>
                </a:solidFill>
                <a:latin typeface="Muli"/>
                <a:ea typeface="Muli"/>
                <a:cs typeface="Muli"/>
                <a:sym typeface="Muli"/>
              </a:rPr>
              <a:t>Time</a:t>
            </a:r>
            <a:endParaRPr sz="2200" b="1" dirty="0">
              <a:solidFill>
                <a:schemeClr val="bg1"/>
              </a:solidFill>
              <a:latin typeface="Muli"/>
              <a:ea typeface="Muli"/>
              <a:cs typeface="Muli"/>
              <a:sym typeface="Muli"/>
            </a:endParaRPr>
          </a:p>
          <a:p>
            <a:pPr marL="0" lvl="0" indent="0" algn="l" rtl="0">
              <a:spcBef>
                <a:spcPts val="0"/>
              </a:spcBef>
              <a:spcAft>
                <a:spcPts val="0"/>
              </a:spcAft>
              <a:buNone/>
            </a:pPr>
            <a:endParaRPr sz="2200" b="1" dirty="0">
              <a:solidFill>
                <a:schemeClr val="bg1"/>
              </a:solidFill>
              <a:latin typeface="Muli"/>
              <a:ea typeface="Muli"/>
              <a:cs typeface="Muli"/>
              <a:sym typeface="Muli"/>
            </a:endParaRPr>
          </a:p>
          <a:p>
            <a:pPr marL="0" lvl="0" indent="0" algn="l" rtl="0">
              <a:spcBef>
                <a:spcPts val="0"/>
              </a:spcBef>
              <a:spcAft>
                <a:spcPts val="0"/>
              </a:spcAft>
              <a:buNone/>
            </a:pPr>
            <a:r>
              <a:rPr lang="en" sz="2200" b="1" dirty="0">
                <a:solidFill>
                  <a:schemeClr val="bg1"/>
                </a:solidFill>
                <a:latin typeface="Muli"/>
                <a:ea typeface="Muli"/>
                <a:cs typeface="Muli"/>
                <a:sym typeface="Muli"/>
              </a:rPr>
              <a:t>Resources</a:t>
            </a:r>
            <a:endParaRPr sz="2200" b="1" dirty="0">
              <a:solidFill>
                <a:schemeClr val="bg1"/>
              </a:solidFill>
              <a:latin typeface="Muli"/>
              <a:ea typeface="Muli"/>
              <a:cs typeface="Muli"/>
              <a:sym typeface="Muli"/>
            </a:endParaRPr>
          </a:p>
          <a:p>
            <a:pPr marL="0" lvl="0" indent="0" algn="l" rtl="0">
              <a:spcBef>
                <a:spcPts val="0"/>
              </a:spcBef>
              <a:spcAft>
                <a:spcPts val="0"/>
              </a:spcAft>
              <a:buNone/>
            </a:pPr>
            <a:endParaRPr sz="1200" i="1" dirty="0">
              <a:solidFill>
                <a:schemeClr val="lt1"/>
              </a:solidFill>
              <a:latin typeface="Muli"/>
              <a:ea typeface="Muli"/>
              <a:cs typeface="Muli"/>
              <a:sym typeface="Muli"/>
            </a:endParaRPr>
          </a:p>
        </p:txBody>
      </p:sp>
    </p:spTree>
    <p:extLst>
      <p:ext uri="{BB962C8B-B14F-4D97-AF65-F5344CB8AC3E}">
        <p14:creationId xmlns:p14="http://schemas.microsoft.com/office/powerpoint/2010/main" val="410874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55;p13">
            <a:extLst>
              <a:ext uri="{FF2B5EF4-FFF2-40B4-BE49-F238E27FC236}">
                <a16:creationId xmlns:a16="http://schemas.microsoft.com/office/drawing/2014/main" id="{9BC0CD9A-67CC-3F92-E58D-AECE4A107740}"/>
              </a:ext>
            </a:extLst>
          </p:cNvPr>
          <p:cNvPicPr preferRelativeResize="0"/>
          <p:nvPr/>
        </p:nvPicPr>
        <p:blipFill>
          <a:blip r:embed="rId2">
            <a:alphaModFix/>
          </a:blip>
          <a:stretch>
            <a:fillRect/>
          </a:stretch>
        </p:blipFill>
        <p:spPr>
          <a:xfrm>
            <a:off x="0" y="0"/>
            <a:ext cx="9144000" cy="5143500"/>
          </a:xfrm>
          <a:prstGeom prst="rect">
            <a:avLst/>
          </a:prstGeom>
          <a:noFill/>
          <a:ln>
            <a:noFill/>
          </a:ln>
        </p:spPr>
      </p:pic>
      <p:sp>
        <p:nvSpPr>
          <p:cNvPr id="5" name="Google Shape;410;p71">
            <a:extLst>
              <a:ext uri="{FF2B5EF4-FFF2-40B4-BE49-F238E27FC236}">
                <a16:creationId xmlns:a16="http://schemas.microsoft.com/office/drawing/2014/main" id="{D84C3C3A-2E34-2319-7D9A-6E39E8614606}"/>
              </a:ext>
            </a:extLst>
          </p:cNvPr>
          <p:cNvSpPr/>
          <p:nvPr/>
        </p:nvSpPr>
        <p:spPr>
          <a:xfrm rot="-5400000">
            <a:off x="-375861" y="365961"/>
            <a:ext cx="5185500" cy="4433777"/>
          </a:xfrm>
          <a:prstGeom prst="rect">
            <a:avLst/>
          </a:prstGeom>
          <a:gradFill>
            <a:gsLst>
              <a:gs pos="0">
                <a:schemeClr val="dk1">
                  <a:alpha val="68720"/>
                </a:schemeClr>
              </a:gs>
              <a:gs pos="66000">
                <a:srgbClr val="000000">
                  <a:alpha val="68720"/>
                </a:srgbClr>
              </a:gs>
              <a:gs pos="100000">
                <a:srgbClr val="000000">
                  <a:alpha val="0"/>
                  <a:alpha val="6872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411;p71">
            <a:extLst>
              <a:ext uri="{FF2B5EF4-FFF2-40B4-BE49-F238E27FC236}">
                <a16:creationId xmlns:a16="http://schemas.microsoft.com/office/drawing/2014/main" id="{482D5185-A265-6ECC-7009-E5CC281DC642}"/>
              </a:ext>
            </a:extLst>
          </p:cNvPr>
          <p:cNvSpPr txBox="1">
            <a:spLocks noGrp="1"/>
          </p:cNvSpPr>
          <p:nvPr>
            <p:ph type="title"/>
          </p:nvPr>
        </p:nvSpPr>
        <p:spPr>
          <a:xfrm>
            <a:off x="198766" y="380438"/>
            <a:ext cx="3539233" cy="52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SzPts val="990"/>
              <a:buNone/>
            </a:pPr>
            <a:r>
              <a:rPr lang="en" sz="2520" b="1" dirty="0">
                <a:solidFill>
                  <a:schemeClr val="lt1"/>
                </a:solidFill>
                <a:latin typeface="Muli"/>
                <a:ea typeface="Muli"/>
                <a:cs typeface="Muli"/>
                <a:sym typeface="Muli"/>
              </a:rPr>
              <a:t>Volunteer Brainstormers</a:t>
            </a:r>
            <a:endParaRPr sz="2520" b="1" dirty="0">
              <a:solidFill>
                <a:srgbClr val="0BD0D9"/>
              </a:solidFill>
              <a:latin typeface="Muli"/>
              <a:ea typeface="Muli"/>
              <a:cs typeface="Muli"/>
              <a:sym typeface="Muli"/>
            </a:endParaRPr>
          </a:p>
        </p:txBody>
      </p:sp>
      <p:sp>
        <p:nvSpPr>
          <p:cNvPr id="10" name="Google Shape;412;p71">
            <a:extLst>
              <a:ext uri="{FF2B5EF4-FFF2-40B4-BE49-F238E27FC236}">
                <a16:creationId xmlns:a16="http://schemas.microsoft.com/office/drawing/2014/main" id="{B0EF1D32-B975-4030-ACFC-EDBB5F096B6B}"/>
              </a:ext>
            </a:extLst>
          </p:cNvPr>
          <p:cNvSpPr txBox="1"/>
          <p:nvPr/>
        </p:nvSpPr>
        <p:spPr>
          <a:xfrm>
            <a:off x="404038" y="1283776"/>
            <a:ext cx="4306186" cy="313929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i="1" dirty="0">
                <a:solidFill>
                  <a:schemeClr val="lt1"/>
                </a:solidFill>
                <a:latin typeface="Muli"/>
                <a:ea typeface="Muli"/>
                <a:cs typeface="Muli"/>
                <a:sym typeface="Muli"/>
              </a:rPr>
              <a:t>Meet 2-3 times during 2022</a:t>
            </a:r>
          </a:p>
          <a:p>
            <a:pPr marL="0" lvl="0" indent="0" algn="l" rtl="0">
              <a:spcBef>
                <a:spcPts val="0"/>
              </a:spcBef>
              <a:spcAft>
                <a:spcPts val="0"/>
              </a:spcAft>
              <a:buNone/>
            </a:pPr>
            <a:endParaRPr lang="en-US" sz="2400" i="1" dirty="0">
              <a:solidFill>
                <a:schemeClr val="lt1"/>
              </a:solidFill>
              <a:latin typeface="Muli"/>
              <a:ea typeface="Muli"/>
              <a:cs typeface="Muli"/>
              <a:sym typeface="Muli"/>
            </a:endParaRPr>
          </a:p>
          <a:p>
            <a:pPr marL="0" lvl="0" indent="0" algn="l" rtl="0">
              <a:spcBef>
                <a:spcPts val="0"/>
              </a:spcBef>
              <a:spcAft>
                <a:spcPts val="0"/>
              </a:spcAft>
              <a:buNone/>
            </a:pPr>
            <a:r>
              <a:rPr lang="en-US" sz="2400" i="1" dirty="0">
                <a:solidFill>
                  <a:schemeClr val="lt1"/>
                </a:solidFill>
                <a:latin typeface="Muli"/>
                <a:ea typeface="Muli"/>
                <a:cs typeface="Muli"/>
                <a:sym typeface="Muli"/>
              </a:rPr>
              <a:t>Establish </a:t>
            </a:r>
            <a:r>
              <a:rPr lang="en-US" sz="2400" i="1" dirty="0" err="1">
                <a:solidFill>
                  <a:schemeClr val="lt1"/>
                </a:solidFill>
                <a:latin typeface="Muli"/>
                <a:ea typeface="Muli"/>
                <a:cs typeface="Muli"/>
                <a:sym typeface="Muli"/>
              </a:rPr>
              <a:t>ToR</a:t>
            </a:r>
            <a:r>
              <a:rPr lang="en-US" sz="2400" i="1" dirty="0">
                <a:solidFill>
                  <a:schemeClr val="lt1"/>
                </a:solidFill>
                <a:latin typeface="Muli"/>
                <a:ea typeface="Muli"/>
                <a:cs typeface="Muli"/>
                <a:sym typeface="Muli"/>
              </a:rPr>
              <a:t> and MVP</a:t>
            </a:r>
          </a:p>
          <a:p>
            <a:pPr marL="0" lvl="0" indent="0" algn="l" rtl="0">
              <a:spcBef>
                <a:spcPts val="0"/>
              </a:spcBef>
              <a:spcAft>
                <a:spcPts val="0"/>
              </a:spcAft>
              <a:buNone/>
            </a:pPr>
            <a:endParaRPr lang="en-US" sz="2400" i="1" dirty="0">
              <a:solidFill>
                <a:schemeClr val="lt1"/>
              </a:solidFill>
              <a:latin typeface="Muli"/>
              <a:ea typeface="Muli"/>
              <a:cs typeface="Muli"/>
              <a:sym typeface="Muli"/>
            </a:endParaRPr>
          </a:p>
          <a:p>
            <a:pPr marL="0" lvl="0" indent="0" algn="l" rtl="0">
              <a:spcBef>
                <a:spcPts val="0"/>
              </a:spcBef>
              <a:spcAft>
                <a:spcPts val="0"/>
              </a:spcAft>
              <a:buNone/>
            </a:pPr>
            <a:r>
              <a:rPr lang="en-US" sz="2400" i="1" dirty="0">
                <a:solidFill>
                  <a:schemeClr val="lt1"/>
                </a:solidFill>
                <a:latin typeface="Muli"/>
                <a:ea typeface="Muli"/>
                <a:cs typeface="Muli"/>
                <a:sym typeface="Muli"/>
              </a:rPr>
              <a:t>Prepare for approaches to</a:t>
            </a:r>
          </a:p>
          <a:p>
            <a:pPr marL="342900" lvl="2" indent="-342900">
              <a:buFont typeface="Arial" panose="020B0604020202020204" pitchFamily="34" charset="0"/>
              <a:buChar char="•"/>
            </a:pPr>
            <a:r>
              <a:rPr lang="en-US" sz="2400" i="1" dirty="0">
                <a:solidFill>
                  <a:schemeClr val="lt1"/>
                </a:solidFill>
                <a:latin typeface="Muli"/>
                <a:ea typeface="Muli"/>
                <a:cs typeface="Muli"/>
                <a:sym typeface="Muli"/>
              </a:rPr>
              <a:t>Funders (CSR)</a:t>
            </a:r>
          </a:p>
          <a:p>
            <a:pPr marL="342900" lvl="0" indent="-342900" algn="l" rtl="0">
              <a:spcBef>
                <a:spcPts val="0"/>
              </a:spcBef>
              <a:spcAft>
                <a:spcPts val="0"/>
              </a:spcAft>
              <a:buFont typeface="Arial" panose="020B0604020202020204" pitchFamily="34" charset="0"/>
              <a:buChar char="•"/>
            </a:pPr>
            <a:r>
              <a:rPr lang="en-US" sz="2400" i="1" dirty="0">
                <a:solidFill>
                  <a:schemeClr val="lt1"/>
                </a:solidFill>
                <a:latin typeface="Muli"/>
                <a:ea typeface="Muli"/>
                <a:cs typeface="Muli"/>
                <a:sym typeface="Muli"/>
              </a:rPr>
              <a:t>Government</a:t>
            </a:r>
          </a:p>
          <a:p>
            <a:pPr marL="342900" lvl="0" indent="-342900" algn="l" rtl="0">
              <a:spcBef>
                <a:spcPts val="0"/>
              </a:spcBef>
              <a:spcAft>
                <a:spcPts val="0"/>
              </a:spcAft>
              <a:buFont typeface="Arial" panose="020B0604020202020204" pitchFamily="34" charset="0"/>
              <a:buChar char="•"/>
            </a:pPr>
            <a:r>
              <a:rPr lang="en-US" sz="2400" i="1" dirty="0">
                <a:solidFill>
                  <a:schemeClr val="lt1"/>
                </a:solidFill>
                <a:latin typeface="Muli"/>
                <a:ea typeface="Muli"/>
                <a:cs typeface="Muli"/>
                <a:sym typeface="Muli"/>
              </a:rPr>
              <a:t>Vendors</a:t>
            </a:r>
            <a:endParaRPr sz="2400" i="1" dirty="0">
              <a:solidFill>
                <a:schemeClr val="lt1"/>
              </a:solidFill>
              <a:latin typeface="Muli"/>
              <a:ea typeface="Muli"/>
              <a:cs typeface="Muli"/>
              <a:sym typeface="Muli"/>
            </a:endParaRPr>
          </a:p>
        </p:txBody>
      </p:sp>
    </p:spTree>
    <p:extLst>
      <p:ext uri="{BB962C8B-B14F-4D97-AF65-F5344CB8AC3E}">
        <p14:creationId xmlns:p14="http://schemas.microsoft.com/office/powerpoint/2010/main" val="9832293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74"/>
          <p:cNvPicPr preferRelativeResize="0"/>
          <p:nvPr/>
        </p:nvPicPr>
        <p:blipFill rotWithShape="1">
          <a:blip r:embed="rId3">
            <a:alphaModFix/>
          </a:blip>
          <a:srcRect t="-198" b="1090"/>
          <a:stretch/>
        </p:blipFill>
        <p:spPr>
          <a:xfrm>
            <a:off x="2" y="0"/>
            <a:ext cx="9144003" cy="5143499"/>
          </a:xfrm>
          <a:prstGeom prst="rect">
            <a:avLst/>
          </a:prstGeom>
          <a:noFill/>
          <a:ln>
            <a:noFill/>
          </a:ln>
        </p:spPr>
      </p:pic>
      <p:sp>
        <p:nvSpPr>
          <p:cNvPr id="462" name="Google Shape;462;p74"/>
          <p:cNvSpPr/>
          <p:nvPr/>
        </p:nvSpPr>
        <p:spPr>
          <a:xfrm>
            <a:off x="2" y="0"/>
            <a:ext cx="9144000" cy="5143500"/>
          </a:xfrm>
          <a:prstGeom prst="rect">
            <a:avLst/>
          </a:prstGeom>
          <a:solidFill>
            <a:schemeClr val="dk1">
              <a:alpha val="4275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800">
              <a:solidFill>
                <a:schemeClr val="lt1"/>
              </a:solidFill>
              <a:latin typeface="Calibri"/>
              <a:ea typeface="Calibri"/>
              <a:cs typeface="Calibri"/>
              <a:sym typeface="Calibri"/>
            </a:endParaRPr>
          </a:p>
        </p:txBody>
      </p:sp>
      <p:pic>
        <p:nvPicPr>
          <p:cNvPr id="463" name="Google Shape;463;p74" descr="simprint logo white.eps"/>
          <p:cNvPicPr preferRelativeResize="0"/>
          <p:nvPr/>
        </p:nvPicPr>
        <p:blipFill rotWithShape="1">
          <a:blip r:embed="rId4">
            <a:alphaModFix/>
          </a:blip>
          <a:srcRect/>
          <a:stretch/>
        </p:blipFill>
        <p:spPr>
          <a:xfrm>
            <a:off x="8906299" y="4857280"/>
            <a:ext cx="106245" cy="159992"/>
          </a:xfrm>
          <a:prstGeom prst="rect">
            <a:avLst/>
          </a:prstGeom>
          <a:noFill/>
          <a:ln>
            <a:noFill/>
          </a:ln>
        </p:spPr>
      </p:pic>
      <p:sp>
        <p:nvSpPr>
          <p:cNvPr id="464" name="Google Shape;464;p74"/>
          <p:cNvSpPr/>
          <p:nvPr/>
        </p:nvSpPr>
        <p:spPr>
          <a:xfrm>
            <a:off x="109093" y="4836385"/>
            <a:ext cx="1836300" cy="207600"/>
          </a:xfrm>
          <a:prstGeom prst="rect">
            <a:avLst/>
          </a:prstGeom>
          <a:noFill/>
          <a:ln>
            <a:noFill/>
          </a:ln>
        </p:spPr>
        <p:txBody>
          <a:bodyPr spcFirstLastPara="1" wrap="square" lIns="34275" tIns="34275" rIns="34275" bIns="34275" anchor="t" anchorCtr="0">
            <a:noAutofit/>
          </a:bodyPr>
          <a:lstStyle/>
          <a:p>
            <a:pPr marL="0" marR="0" lvl="0" indent="0" algn="l" rtl="0">
              <a:spcBef>
                <a:spcPts val="0"/>
              </a:spcBef>
              <a:spcAft>
                <a:spcPts val="0"/>
              </a:spcAft>
              <a:buNone/>
            </a:pPr>
            <a:r>
              <a:rPr lang="en" sz="900" u="sng">
                <a:solidFill>
                  <a:srgbClr val="FFFFFF"/>
                </a:solidFill>
                <a:latin typeface="Muli"/>
                <a:ea typeface="Muli"/>
                <a:cs typeface="Muli"/>
                <a:sym typeface="Muli"/>
                <a:hlinkClick r:id="rId5">
                  <a:extLst>
                    <a:ext uri="{A12FA001-AC4F-418D-AE19-62706E023703}">
                      <ahyp:hlinkClr xmlns:ahyp="http://schemas.microsoft.com/office/drawing/2018/hyperlinkcolor" val="tx"/>
                    </a:ext>
                  </a:extLst>
                </a:hlinkClick>
              </a:rPr>
              <a:t>www.simprints.com</a:t>
            </a:r>
            <a:endParaRPr sz="1100">
              <a:solidFill>
                <a:srgbClr val="FFFFFF"/>
              </a:solidFill>
            </a:endParaRPr>
          </a:p>
        </p:txBody>
      </p:sp>
      <p:sp>
        <p:nvSpPr>
          <p:cNvPr id="465" name="Google Shape;465;p74"/>
          <p:cNvSpPr txBox="1"/>
          <p:nvPr/>
        </p:nvSpPr>
        <p:spPr>
          <a:xfrm>
            <a:off x="1526175" y="1707169"/>
            <a:ext cx="5459416" cy="204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600" dirty="0">
                <a:solidFill>
                  <a:srgbClr val="FFFFFF"/>
                </a:solidFill>
                <a:latin typeface="Muli"/>
                <a:ea typeface="Muli"/>
                <a:cs typeface="Muli"/>
                <a:sym typeface="Muli"/>
              </a:rPr>
              <a:t>Thank you!</a:t>
            </a:r>
            <a:endParaRPr sz="3600" dirty="0">
              <a:solidFill>
                <a:srgbClr val="FFFFFF"/>
              </a:solidFill>
              <a:latin typeface="Muli"/>
              <a:ea typeface="Muli"/>
              <a:cs typeface="Muli"/>
              <a:sym typeface="Muli"/>
            </a:endParaRPr>
          </a:p>
          <a:p>
            <a:pPr marL="0" lvl="0" indent="0" algn="ctr" rtl="0">
              <a:spcBef>
                <a:spcPts val="0"/>
              </a:spcBef>
              <a:spcAft>
                <a:spcPts val="0"/>
              </a:spcAft>
              <a:buNone/>
            </a:pPr>
            <a:endParaRPr sz="3600" b="1" dirty="0">
              <a:solidFill>
                <a:srgbClr val="FFFFFF"/>
              </a:solidFill>
              <a:latin typeface="Muli"/>
              <a:ea typeface="Muli"/>
              <a:cs typeface="Muli"/>
              <a:sym typeface="Muli"/>
            </a:endParaRPr>
          </a:p>
          <a:p>
            <a:pPr marL="0" lvl="0" indent="0" algn="ctr" rtl="0">
              <a:spcBef>
                <a:spcPts val="0"/>
              </a:spcBef>
              <a:spcAft>
                <a:spcPts val="0"/>
              </a:spcAft>
              <a:buNone/>
            </a:pPr>
            <a:r>
              <a:rPr lang="en" sz="2000" b="1" dirty="0">
                <a:solidFill>
                  <a:srgbClr val="FFFFFF"/>
                </a:solidFill>
                <a:latin typeface="Muli"/>
                <a:ea typeface="Muli"/>
                <a:cs typeface="Muli"/>
                <a:sym typeface="Muli"/>
              </a:rPr>
              <a:t>Want to work together on brainstorming how we can save lives ?</a:t>
            </a:r>
            <a:br>
              <a:rPr lang="en" sz="2000" b="1" dirty="0">
                <a:solidFill>
                  <a:srgbClr val="FFFFFF"/>
                </a:solidFill>
                <a:latin typeface="Muli"/>
                <a:ea typeface="Muli"/>
                <a:cs typeface="Muli"/>
                <a:sym typeface="Muli"/>
              </a:rPr>
            </a:br>
            <a:endParaRPr sz="2000" b="1" dirty="0">
              <a:solidFill>
                <a:srgbClr val="FFFFFF"/>
              </a:solidFill>
              <a:latin typeface="Muli"/>
              <a:ea typeface="Muli"/>
              <a:cs typeface="Muli"/>
              <a:sym typeface="Muli"/>
            </a:endParaRPr>
          </a:p>
          <a:p>
            <a:pPr marL="0" lvl="0" indent="0" algn="ctr" rtl="0">
              <a:spcBef>
                <a:spcPts val="0"/>
              </a:spcBef>
              <a:spcAft>
                <a:spcPts val="0"/>
              </a:spcAft>
              <a:buNone/>
            </a:pPr>
            <a:r>
              <a:rPr lang="en" sz="2000" b="1" dirty="0">
                <a:solidFill>
                  <a:srgbClr val="FFFFFF"/>
                </a:solidFill>
                <a:latin typeface="Muli"/>
                <a:ea typeface="Muli"/>
                <a:cs typeface="Muli"/>
                <a:sym typeface="Muli"/>
                <a:hlinkClick r:id="rId6"/>
              </a:rPr>
              <a:t>billhoggarth@simprints.com</a:t>
            </a:r>
            <a:endParaRPr lang="en" sz="2000" b="1" dirty="0">
              <a:solidFill>
                <a:srgbClr val="FFFFFF"/>
              </a:solidFill>
              <a:latin typeface="Muli"/>
              <a:ea typeface="Muli"/>
              <a:cs typeface="Muli"/>
              <a:sym typeface="Muli"/>
            </a:endParaRPr>
          </a:p>
          <a:p>
            <a:pPr marL="0" lvl="0" indent="0" algn="ctr" rtl="0">
              <a:spcBef>
                <a:spcPts val="0"/>
              </a:spcBef>
              <a:spcAft>
                <a:spcPts val="0"/>
              </a:spcAft>
              <a:buNone/>
            </a:pPr>
            <a:r>
              <a:rPr lang="en" sz="2000" b="1" dirty="0">
                <a:solidFill>
                  <a:srgbClr val="FFFFFF"/>
                </a:solidFill>
                <a:latin typeface="Muli"/>
                <a:ea typeface="Muli"/>
                <a:cs typeface="Muli"/>
                <a:sym typeface="Muli"/>
              </a:rPr>
              <a:t>+27 82 789 7503</a:t>
            </a:r>
            <a:endParaRPr sz="2000" b="1" dirty="0">
              <a:solidFill>
                <a:srgbClr val="FFFFFF"/>
              </a:solidFill>
              <a:latin typeface="Muli"/>
              <a:ea typeface="Muli"/>
              <a:cs typeface="Muli"/>
              <a:sym typeface="Muli"/>
            </a:endParaRPr>
          </a:p>
          <a:p>
            <a:pPr marL="0" lvl="0" indent="0" algn="ctr" rtl="0">
              <a:spcBef>
                <a:spcPts val="0"/>
              </a:spcBef>
              <a:spcAft>
                <a:spcPts val="0"/>
              </a:spcAft>
              <a:buNone/>
            </a:pPr>
            <a:endParaRPr sz="1300" dirty="0">
              <a:solidFill>
                <a:srgbClr val="FFFFFF"/>
              </a:solidFill>
              <a:latin typeface="Muli"/>
              <a:ea typeface="Muli"/>
              <a:cs typeface="Muli"/>
              <a:sym typeface="Muli"/>
            </a:endParaRPr>
          </a:p>
        </p:txBody>
      </p:sp>
      <p:pic>
        <p:nvPicPr>
          <p:cNvPr id="466" name="Google Shape;466;p74">
            <a:hlinkClick r:id="rId7"/>
          </p:cNvPr>
          <p:cNvPicPr preferRelativeResize="0"/>
          <p:nvPr/>
        </p:nvPicPr>
        <p:blipFill>
          <a:blip r:embed="rId8">
            <a:alphaModFix/>
          </a:blip>
          <a:stretch>
            <a:fillRect/>
          </a:stretch>
        </p:blipFill>
        <p:spPr>
          <a:xfrm>
            <a:off x="7631230" y="4699937"/>
            <a:ext cx="373150" cy="317326"/>
          </a:xfrm>
          <a:prstGeom prst="rect">
            <a:avLst/>
          </a:prstGeom>
          <a:noFill/>
          <a:ln>
            <a:noFill/>
          </a:ln>
        </p:spPr>
      </p:pic>
      <p:pic>
        <p:nvPicPr>
          <p:cNvPr id="467" name="Google Shape;467;p74">
            <a:hlinkClick r:id="rId9"/>
          </p:cNvPr>
          <p:cNvPicPr preferRelativeResize="0"/>
          <p:nvPr/>
        </p:nvPicPr>
        <p:blipFill>
          <a:blip r:embed="rId10">
            <a:alphaModFix/>
          </a:blip>
          <a:stretch>
            <a:fillRect/>
          </a:stretch>
        </p:blipFill>
        <p:spPr>
          <a:xfrm>
            <a:off x="8116425" y="4699925"/>
            <a:ext cx="317325" cy="3173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61"/>
          <p:cNvPicPr preferRelativeResize="0"/>
          <p:nvPr/>
        </p:nvPicPr>
        <p:blipFill rotWithShape="1">
          <a:blip r:embed="rId3">
            <a:alphaModFix/>
          </a:blip>
          <a:srcRect t="7845" b="6221"/>
          <a:stretch/>
        </p:blipFill>
        <p:spPr>
          <a:xfrm>
            <a:off x="0" y="0"/>
            <a:ext cx="9144000" cy="5242290"/>
          </a:xfrm>
          <a:prstGeom prst="rect">
            <a:avLst/>
          </a:prstGeom>
          <a:noFill/>
          <a:ln>
            <a:noFill/>
          </a:ln>
        </p:spPr>
      </p:pic>
      <p:sp>
        <p:nvSpPr>
          <p:cNvPr id="287" name="Google Shape;287;p61"/>
          <p:cNvSpPr/>
          <p:nvPr/>
        </p:nvSpPr>
        <p:spPr>
          <a:xfrm>
            <a:off x="0" y="0"/>
            <a:ext cx="4253700" cy="5242200"/>
          </a:xfrm>
          <a:prstGeom prst="rect">
            <a:avLst/>
          </a:prstGeom>
          <a:solidFill>
            <a:srgbClr val="000000">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3100" b="1">
                <a:solidFill>
                  <a:schemeClr val="lt1"/>
                </a:solidFill>
                <a:latin typeface="Muli"/>
                <a:ea typeface="Muli"/>
                <a:cs typeface="Muli"/>
                <a:sym typeface="Muli"/>
              </a:rPr>
              <a:t>The Responsible</a:t>
            </a:r>
            <a:endParaRPr sz="3100" b="1">
              <a:solidFill>
                <a:schemeClr val="lt1"/>
              </a:solidFill>
              <a:latin typeface="Muli"/>
              <a:ea typeface="Muli"/>
              <a:cs typeface="Muli"/>
              <a:sym typeface="Muli"/>
            </a:endParaRPr>
          </a:p>
          <a:p>
            <a:pPr marL="0" lvl="0" indent="0" algn="l" rtl="0">
              <a:spcBef>
                <a:spcPts val="0"/>
              </a:spcBef>
              <a:spcAft>
                <a:spcPts val="0"/>
              </a:spcAft>
              <a:buClr>
                <a:schemeClr val="dk1"/>
              </a:buClr>
              <a:buSzPts val="1100"/>
              <a:buFont typeface="Arial"/>
              <a:buNone/>
            </a:pPr>
            <a:r>
              <a:rPr lang="en" sz="3100" b="1">
                <a:solidFill>
                  <a:schemeClr val="lt1"/>
                </a:solidFill>
                <a:latin typeface="Muli"/>
                <a:ea typeface="Muli"/>
                <a:cs typeface="Muli"/>
                <a:sym typeface="Muli"/>
              </a:rPr>
              <a:t>use of Data in </a:t>
            </a:r>
            <a:r>
              <a:rPr lang="en" sz="3100" b="1">
                <a:solidFill>
                  <a:schemeClr val="accent6"/>
                </a:solidFill>
                <a:latin typeface="Muli"/>
                <a:ea typeface="Muli"/>
                <a:cs typeface="Muli"/>
                <a:sym typeface="Muli"/>
              </a:rPr>
              <a:t>International Development and Humanitarian Aid</a:t>
            </a:r>
            <a:endParaRPr sz="3100" b="1">
              <a:solidFill>
                <a:schemeClr val="accent6"/>
              </a:solidFill>
              <a:latin typeface="Muli"/>
              <a:ea typeface="Muli"/>
              <a:cs typeface="Muli"/>
              <a:sym typeface="Muli"/>
            </a:endParaRPr>
          </a:p>
          <a:p>
            <a:pPr marL="0" lvl="0" indent="0" algn="l" rtl="0">
              <a:spcBef>
                <a:spcPts val="0"/>
              </a:spcBef>
              <a:spcAft>
                <a:spcPts val="0"/>
              </a:spcAft>
              <a:buClr>
                <a:schemeClr val="dk1"/>
              </a:buClr>
              <a:buSzPts val="1100"/>
              <a:buFont typeface="Arial"/>
              <a:buNone/>
            </a:pPr>
            <a:endParaRPr sz="3100" b="1">
              <a:solidFill>
                <a:schemeClr val="lt1"/>
              </a:solidFill>
              <a:latin typeface="Muli"/>
              <a:ea typeface="Muli"/>
              <a:cs typeface="Muli"/>
              <a:sym typeface="Mul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62"/>
          <p:cNvSpPr txBox="1">
            <a:spLocks noGrp="1"/>
          </p:cNvSpPr>
          <p:nvPr>
            <p:ph type="title"/>
          </p:nvPr>
        </p:nvSpPr>
        <p:spPr>
          <a:xfrm>
            <a:off x="451350" y="445025"/>
            <a:ext cx="8227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93" name="Google Shape;293;p62"/>
          <p:cNvSpPr txBox="1">
            <a:spLocks noGrp="1"/>
          </p:cNvSpPr>
          <p:nvPr>
            <p:ph type="body" idx="1"/>
          </p:nvPr>
        </p:nvSpPr>
        <p:spPr>
          <a:xfrm>
            <a:off x="460875" y="1017725"/>
            <a:ext cx="8218200" cy="35511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94" name="Google Shape;294;p62"/>
          <p:cNvPicPr preferRelativeResize="0"/>
          <p:nvPr/>
        </p:nvPicPr>
        <p:blipFill>
          <a:blip r:embed="rId3">
            <a:alphaModFix/>
          </a:blip>
          <a:stretch>
            <a:fillRect/>
          </a:stretch>
        </p:blipFill>
        <p:spPr>
          <a:xfrm>
            <a:off x="0" y="1"/>
            <a:ext cx="9144003" cy="514349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63"/>
          <p:cNvSpPr/>
          <p:nvPr/>
        </p:nvSpPr>
        <p:spPr>
          <a:xfrm>
            <a:off x="0" y="0"/>
            <a:ext cx="4253700" cy="522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chemeClr val="lt1"/>
                </a:solidFill>
                <a:latin typeface="Muli"/>
                <a:ea typeface="Muli"/>
                <a:cs typeface="Muli"/>
                <a:sym typeface="Muli"/>
              </a:rPr>
              <a:t>The Responsible</a:t>
            </a:r>
            <a:endParaRPr sz="3100" b="1">
              <a:solidFill>
                <a:schemeClr val="lt1"/>
              </a:solidFill>
              <a:latin typeface="Muli"/>
              <a:ea typeface="Muli"/>
              <a:cs typeface="Muli"/>
              <a:sym typeface="Muli"/>
            </a:endParaRPr>
          </a:p>
          <a:p>
            <a:pPr marL="0" lvl="0" indent="0" algn="l" rtl="0">
              <a:spcBef>
                <a:spcPts val="0"/>
              </a:spcBef>
              <a:spcAft>
                <a:spcPts val="0"/>
              </a:spcAft>
              <a:buNone/>
            </a:pPr>
            <a:r>
              <a:rPr lang="en" sz="3100" b="1">
                <a:solidFill>
                  <a:schemeClr val="accent6"/>
                </a:solidFill>
                <a:latin typeface="Muli"/>
                <a:ea typeface="Muli"/>
                <a:cs typeface="Muli"/>
                <a:sym typeface="Muli"/>
              </a:rPr>
              <a:t>use of Data </a:t>
            </a:r>
            <a:r>
              <a:rPr lang="en" sz="3100" b="1">
                <a:solidFill>
                  <a:schemeClr val="lt1"/>
                </a:solidFill>
                <a:latin typeface="Muli"/>
                <a:ea typeface="Muli"/>
                <a:cs typeface="Muli"/>
                <a:sym typeface="Muli"/>
              </a:rPr>
              <a:t>in International Development and Humanitarian Aid</a:t>
            </a:r>
            <a:endParaRPr sz="3100" b="1">
              <a:solidFill>
                <a:schemeClr val="lt1"/>
              </a:solidFill>
              <a:latin typeface="Muli"/>
              <a:ea typeface="Muli"/>
              <a:cs typeface="Muli"/>
              <a:sym typeface="Muli"/>
            </a:endParaRPr>
          </a:p>
          <a:p>
            <a:pPr marL="0" lvl="0" indent="0" algn="l" rtl="0">
              <a:spcBef>
                <a:spcPts val="0"/>
              </a:spcBef>
              <a:spcAft>
                <a:spcPts val="0"/>
              </a:spcAft>
              <a:buNone/>
            </a:pPr>
            <a:endParaRPr sz="3100" b="1">
              <a:solidFill>
                <a:schemeClr val="lt1"/>
              </a:solidFill>
              <a:latin typeface="Muli"/>
              <a:ea typeface="Muli"/>
              <a:cs typeface="Muli"/>
              <a:sym typeface="Muli"/>
            </a:endParaRPr>
          </a:p>
        </p:txBody>
      </p:sp>
      <p:pic>
        <p:nvPicPr>
          <p:cNvPr id="300" name="Google Shape;300;p63"/>
          <p:cNvPicPr preferRelativeResize="0"/>
          <p:nvPr/>
        </p:nvPicPr>
        <p:blipFill rotWithShape="1">
          <a:blip r:embed="rId3">
            <a:alphaModFix/>
          </a:blip>
          <a:srcRect r="43518"/>
          <a:stretch/>
        </p:blipFill>
        <p:spPr>
          <a:xfrm>
            <a:off x="4253700" y="75"/>
            <a:ext cx="4890301" cy="5226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64"/>
          <p:cNvSpPr txBox="1">
            <a:spLocks noGrp="1"/>
          </p:cNvSpPr>
          <p:nvPr>
            <p:ph type="title"/>
          </p:nvPr>
        </p:nvSpPr>
        <p:spPr>
          <a:xfrm>
            <a:off x="595975" y="467125"/>
            <a:ext cx="3859800" cy="54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20">
                <a:solidFill>
                  <a:srgbClr val="00B3D1"/>
                </a:solidFill>
                <a:latin typeface="Muli"/>
                <a:ea typeface="Muli"/>
                <a:cs typeface="Muli"/>
                <a:sym typeface="Muli"/>
              </a:rPr>
              <a:t>A real-world example</a:t>
            </a:r>
            <a:endParaRPr sz="2520">
              <a:solidFill>
                <a:srgbClr val="00B3D1"/>
              </a:solidFill>
              <a:latin typeface="Muli"/>
              <a:ea typeface="Muli"/>
              <a:cs typeface="Muli"/>
              <a:sym typeface="Muli"/>
            </a:endParaRPr>
          </a:p>
        </p:txBody>
      </p:sp>
      <p:sp>
        <p:nvSpPr>
          <p:cNvPr id="306" name="Google Shape;306;p64"/>
          <p:cNvSpPr txBox="1">
            <a:spLocks noGrp="1"/>
          </p:cNvSpPr>
          <p:nvPr>
            <p:ph type="body" idx="1"/>
          </p:nvPr>
        </p:nvSpPr>
        <p:spPr>
          <a:xfrm>
            <a:off x="722575" y="1451800"/>
            <a:ext cx="3435600" cy="1797900"/>
          </a:xfrm>
          <a:prstGeom prst="rect">
            <a:avLst/>
          </a:prstGeom>
        </p:spPr>
        <p:txBody>
          <a:bodyPr spcFirstLastPara="1" wrap="square" lIns="91425" tIns="91425" rIns="91425" bIns="91425" anchor="t" anchorCtr="0">
            <a:noAutofit/>
          </a:bodyPr>
          <a:lstStyle/>
          <a:p>
            <a:pPr marL="0" lvl="0" indent="0" algn="just" rtl="0">
              <a:spcBef>
                <a:spcPts val="0"/>
              </a:spcBef>
              <a:spcAft>
                <a:spcPts val="1600"/>
              </a:spcAft>
              <a:buNone/>
            </a:pPr>
            <a:r>
              <a:rPr lang="en" sz="2200">
                <a:solidFill>
                  <a:schemeClr val="dk1"/>
                </a:solidFill>
                <a:highlight>
                  <a:srgbClr val="FFFFFF"/>
                </a:highlight>
                <a:latin typeface="Muli"/>
                <a:ea typeface="Muli"/>
                <a:cs typeface="Muli"/>
                <a:sym typeface="Muli"/>
              </a:rPr>
              <a:t>According to a study by UNAIDS of Brazil, </a:t>
            </a:r>
            <a:r>
              <a:rPr lang="en" sz="2200" b="1">
                <a:solidFill>
                  <a:schemeClr val="dk1"/>
                </a:solidFill>
                <a:highlight>
                  <a:srgbClr val="FFFFFF"/>
                </a:highlight>
                <a:latin typeface="Muli"/>
                <a:ea typeface="Muli"/>
                <a:cs typeface="Muli"/>
                <a:sym typeface="Muli"/>
              </a:rPr>
              <a:t>of an estimated 140 million records</a:t>
            </a:r>
            <a:r>
              <a:rPr lang="en" sz="2200">
                <a:solidFill>
                  <a:schemeClr val="dk1"/>
                </a:solidFill>
                <a:highlight>
                  <a:srgbClr val="FFFFFF"/>
                </a:highlight>
                <a:latin typeface="Muli"/>
                <a:ea typeface="Muli"/>
                <a:cs typeface="Muli"/>
                <a:sym typeface="Muli"/>
              </a:rPr>
              <a:t> in the national user database </a:t>
            </a:r>
            <a:r>
              <a:rPr lang="en" sz="2200" b="1">
                <a:solidFill>
                  <a:schemeClr val="dk1"/>
                </a:solidFill>
                <a:highlight>
                  <a:srgbClr val="FFFFFF"/>
                </a:highlight>
                <a:latin typeface="Muli"/>
                <a:ea typeface="Muli"/>
                <a:cs typeface="Muli"/>
                <a:sym typeface="Muli"/>
              </a:rPr>
              <a:t>only 100 million unique patients</a:t>
            </a:r>
            <a:r>
              <a:rPr lang="en" sz="2200">
                <a:solidFill>
                  <a:schemeClr val="dk1"/>
                </a:solidFill>
                <a:highlight>
                  <a:srgbClr val="FFFFFF"/>
                </a:highlight>
                <a:latin typeface="Muli"/>
                <a:ea typeface="Muli"/>
                <a:cs typeface="Muli"/>
                <a:sym typeface="Muli"/>
              </a:rPr>
              <a:t> were represented</a:t>
            </a:r>
            <a:r>
              <a:rPr lang="en" sz="1600">
                <a:solidFill>
                  <a:schemeClr val="dk1"/>
                </a:solidFill>
                <a:highlight>
                  <a:srgbClr val="FFFFFF"/>
                </a:highlight>
                <a:latin typeface="Muli"/>
                <a:ea typeface="Muli"/>
                <a:cs typeface="Muli"/>
                <a:sym typeface="Muli"/>
              </a:rPr>
              <a:t>. </a:t>
            </a:r>
            <a:endParaRPr sz="1600">
              <a:solidFill>
                <a:schemeClr val="dk1"/>
              </a:solidFill>
              <a:highlight>
                <a:srgbClr val="FFFFFF"/>
              </a:highlight>
              <a:latin typeface="Muli"/>
              <a:ea typeface="Muli"/>
              <a:cs typeface="Muli"/>
              <a:sym typeface="Muli"/>
            </a:endParaRPr>
          </a:p>
        </p:txBody>
      </p:sp>
      <p:sp>
        <p:nvSpPr>
          <p:cNvPr id="307" name="Google Shape;307;p64"/>
          <p:cNvSpPr/>
          <p:nvPr/>
        </p:nvSpPr>
        <p:spPr>
          <a:xfrm>
            <a:off x="499975" y="477025"/>
            <a:ext cx="96000" cy="522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8" name="Google Shape;308;p64"/>
          <p:cNvPicPr preferRelativeResize="0"/>
          <p:nvPr/>
        </p:nvPicPr>
        <p:blipFill>
          <a:blip r:embed="rId3">
            <a:alphaModFix/>
          </a:blip>
          <a:stretch>
            <a:fillRect/>
          </a:stretch>
        </p:blipFill>
        <p:spPr>
          <a:xfrm>
            <a:off x="274100" y="4632039"/>
            <a:ext cx="1078500" cy="332975"/>
          </a:xfrm>
          <a:prstGeom prst="rect">
            <a:avLst/>
          </a:prstGeom>
          <a:noFill/>
          <a:ln>
            <a:noFill/>
          </a:ln>
        </p:spPr>
      </p:pic>
      <p:grpSp>
        <p:nvGrpSpPr>
          <p:cNvPr id="309" name="Google Shape;309;p64"/>
          <p:cNvGrpSpPr/>
          <p:nvPr/>
        </p:nvGrpSpPr>
        <p:grpSpPr>
          <a:xfrm>
            <a:off x="6200742" y="140882"/>
            <a:ext cx="1489747" cy="2174018"/>
            <a:chOff x="-1" y="0"/>
            <a:chExt cx="1117338" cy="1629821"/>
          </a:xfrm>
        </p:grpSpPr>
        <p:sp>
          <p:nvSpPr>
            <p:cNvPr id="310" name="Google Shape;310;p64"/>
            <p:cNvSpPr/>
            <p:nvPr/>
          </p:nvSpPr>
          <p:spPr>
            <a:xfrm>
              <a:off x="401020" y="500864"/>
              <a:ext cx="257256" cy="270324"/>
            </a:xfrm>
            <a:custGeom>
              <a:avLst/>
              <a:gdLst/>
              <a:ahLst/>
              <a:cxnLst/>
              <a:rect l="l" t="t" r="r" b="b"/>
              <a:pathLst>
                <a:path w="21600" h="21600" extrusionOk="0">
                  <a:moveTo>
                    <a:pt x="0" y="10164"/>
                  </a:moveTo>
                  <a:lnTo>
                    <a:pt x="245" y="9952"/>
                  </a:lnTo>
                  <a:lnTo>
                    <a:pt x="490" y="9952"/>
                  </a:lnTo>
                  <a:lnTo>
                    <a:pt x="981" y="9529"/>
                  </a:lnTo>
                  <a:lnTo>
                    <a:pt x="1472" y="9317"/>
                  </a:lnTo>
                  <a:lnTo>
                    <a:pt x="2209" y="9105"/>
                  </a:lnTo>
                  <a:lnTo>
                    <a:pt x="2700" y="8894"/>
                  </a:lnTo>
                  <a:lnTo>
                    <a:pt x="2945" y="8894"/>
                  </a:lnTo>
                  <a:lnTo>
                    <a:pt x="3436" y="8470"/>
                  </a:lnTo>
                  <a:lnTo>
                    <a:pt x="3436" y="7835"/>
                  </a:lnTo>
                  <a:lnTo>
                    <a:pt x="3190" y="7411"/>
                  </a:lnTo>
                  <a:lnTo>
                    <a:pt x="3190" y="7199"/>
                  </a:lnTo>
                  <a:lnTo>
                    <a:pt x="2945" y="7199"/>
                  </a:lnTo>
                  <a:lnTo>
                    <a:pt x="2945" y="5505"/>
                  </a:lnTo>
                  <a:lnTo>
                    <a:pt x="3190" y="5082"/>
                  </a:lnTo>
                  <a:lnTo>
                    <a:pt x="3190" y="4870"/>
                  </a:lnTo>
                  <a:lnTo>
                    <a:pt x="3436" y="4658"/>
                  </a:lnTo>
                  <a:lnTo>
                    <a:pt x="3436" y="4235"/>
                  </a:lnTo>
                  <a:lnTo>
                    <a:pt x="3190" y="4023"/>
                  </a:lnTo>
                  <a:lnTo>
                    <a:pt x="3190" y="3811"/>
                  </a:lnTo>
                  <a:lnTo>
                    <a:pt x="1963" y="2117"/>
                  </a:lnTo>
                  <a:lnTo>
                    <a:pt x="4172" y="1905"/>
                  </a:lnTo>
                  <a:lnTo>
                    <a:pt x="4663" y="1905"/>
                  </a:lnTo>
                  <a:lnTo>
                    <a:pt x="5154" y="1694"/>
                  </a:lnTo>
                  <a:lnTo>
                    <a:pt x="5400" y="1270"/>
                  </a:lnTo>
                  <a:lnTo>
                    <a:pt x="5890" y="847"/>
                  </a:lnTo>
                  <a:lnTo>
                    <a:pt x="6381" y="635"/>
                  </a:lnTo>
                  <a:lnTo>
                    <a:pt x="6627" y="423"/>
                  </a:lnTo>
                  <a:lnTo>
                    <a:pt x="7118" y="423"/>
                  </a:lnTo>
                  <a:lnTo>
                    <a:pt x="7363" y="635"/>
                  </a:lnTo>
                  <a:lnTo>
                    <a:pt x="7854" y="635"/>
                  </a:lnTo>
                  <a:lnTo>
                    <a:pt x="8099" y="423"/>
                  </a:lnTo>
                  <a:lnTo>
                    <a:pt x="8099" y="211"/>
                  </a:lnTo>
                  <a:lnTo>
                    <a:pt x="8345" y="0"/>
                  </a:lnTo>
                  <a:lnTo>
                    <a:pt x="8836" y="0"/>
                  </a:lnTo>
                  <a:lnTo>
                    <a:pt x="9081" y="211"/>
                  </a:lnTo>
                  <a:lnTo>
                    <a:pt x="9081" y="635"/>
                  </a:lnTo>
                  <a:lnTo>
                    <a:pt x="8836" y="1058"/>
                  </a:lnTo>
                  <a:lnTo>
                    <a:pt x="8836" y="2117"/>
                  </a:lnTo>
                  <a:lnTo>
                    <a:pt x="9327" y="3388"/>
                  </a:lnTo>
                  <a:lnTo>
                    <a:pt x="10554" y="4447"/>
                  </a:lnTo>
                  <a:lnTo>
                    <a:pt x="12027" y="4870"/>
                  </a:lnTo>
                  <a:lnTo>
                    <a:pt x="13254" y="4658"/>
                  </a:lnTo>
                  <a:lnTo>
                    <a:pt x="13254" y="4870"/>
                  </a:lnTo>
                  <a:lnTo>
                    <a:pt x="13499" y="5082"/>
                  </a:lnTo>
                  <a:lnTo>
                    <a:pt x="13990" y="5929"/>
                  </a:lnTo>
                  <a:lnTo>
                    <a:pt x="14481" y="6352"/>
                  </a:lnTo>
                  <a:lnTo>
                    <a:pt x="15218" y="6564"/>
                  </a:lnTo>
                  <a:lnTo>
                    <a:pt x="15709" y="6988"/>
                  </a:lnTo>
                  <a:lnTo>
                    <a:pt x="16199" y="7199"/>
                  </a:lnTo>
                  <a:lnTo>
                    <a:pt x="16690" y="7623"/>
                  </a:lnTo>
                  <a:lnTo>
                    <a:pt x="17181" y="8258"/>
                  </a:lnTo>
                  <a:lnTo>
                    <a:pt x="17427" y="8682"/>
                  </a:lnTo>
                  <a:lnTo>
                    <a:pt x="17672" y="9317"/>
                  </a:lnTo>
                  <a:lnTo>
                    <a:pt x="20372" y="9529"/>
                  </a:lnTo>
                  <a:lnTo>
                    <a:pt x="20372" y="10800"/>
                  </a:lnTo>
                  <a:lnTo>
                    <a:pt x="20863" y="11223"/>
                  </a:lnTo>
                  <a:lnTo>
                    <a:pt x="21109" y="11223"/>
                  </a:lnTo>
                  <a:lnTo>
                    <a:pt x="21354" y="11435"/>
                  </a:lnTo>
                  <a:lnTo>
                    <a:pt x="21599" y="11858"/>
                  </a:lnTo>
                  <a:lnTo>
                    <a:pt x="21599" y="15247"/>
                  </a:lnTo>
                  <a:lnTo>
                    <a:pt x="21354" y="16517"/>
                  </a:lnTo>
                  <a:lnTo>
                    <a:pt x="21109" y="17152"/>
                  </a:lnTo>
                  <a:lnTo>
                    <a:pt x="19881" y="16094"/>
                  </a:lnTo>
                  <a:lnTo>
                    <a:pt x="18409" y="15670"/>
                  </a:lnTo>
                  <a:lnTo>
                    <a:pt x="16690" y="15670"/>
                  </a:lnTo>
                  <a:lnTo>
                    <a:pt x="16199" y="15882"/>
                  </a:lnTo>
                  <a:lnTo>
                    <a:pt x="15463" y="16729"/>
                  </a:lnTo>
                  <a:lnTo>
                    <a:pt x="14236" y="17788"/>
                  </a:lnTo>
                  <a:lnTo>
                    <a:pt x="13254" y="20329"/>
                  </a:lnTo>
                  <a:lnTo>
                    <a:pt x="13254" y="20117"/>
                  </a:lnTo>
                  <a:lnTo>
                    <a:pt x="13009" y="20117"/>
                  </a:lnTo>
                  <a:lnTo>
                    <a:pt x="12518" y="19694"/>
                  </a:lnTo>
                  <a:lnTo>
                    <a:pt x="12027" y="19694"/>
                  </a:lnTo>
                  <a:lnTo>
                    <a:pt x="11536" y="19905"/>
                  </a:lnTo>
                  <a:lnTo>
                    <a:pt x="10800" y="20329"/>
                  </a:lnTo>
                  <a:lnTo>
                    <a:pt x="10309" y="21176"/>
                  </a:lnTo>
                  <a:lnTo>
                    <a:pt x="10063" y="20752"/>
                  </a:lnTo>
                  <a:lnTo>
                    <a:pt x="10063" y="20541"/>
                  </a:lnTo>
                  <a:lnTo>
                    <a:pt x="9818" y="20329"/>
                  </a:lnTo>
                  <a:lnTo>
                    <a:pt x="9572" y="19905"/>
                  </a:lnTo>
                  <a:lnTo>
                    <a:pt x="9327" y="19905"/>
                  </a:lnTo>
                  <a:lnTo>
                    <a:pt x="7118" y="19482"/>
                  </a:lnTo>
                  <a:lnTo>
                    <a:pt x="7118" y="19694"/>
                  </a:lnTo>
                  <a:lnTo>
                    <a:pt x="6872" y="19905"/>
                  </a:lnTo>
                  <a:lnTo>
                    <a:pt x="6627" y="20329"/>
                  </a:lnTo>
                  <a:lnTo>
                    <a:pt x="6381" y="20541"/>
                  </a:lnTo>
                  <a:lnTo>
                    <a:pt x="6136" y="20964"/>
                  </a:lnTo>
                  <a:lnTo>
                    <a:pt x="5890" y="20964"/>
                  </a:lnTo>
                  <a:lnTo>
                    <a:pt x="5645" y="21176"/>
                  </a:lnTo>
                  <a:lnTo>
                    <a:pt x="5645" y="21388"/>
                  </a:lnTo>
                  <a:lnTo>
                    <a:pt x="5400" y="21388"/>
                  </a:lnTo>
                  <a:lnTo>
                    <a:pt x="5154" y="21600"/>
                  </a:lnTo>
                  <a:lnTo>
                    <a:pt x="4909" y="21600"/>
                  </a:lnTo>
                  <a:lnTo>
                    <a:pt x="4663" y="21388"/>
                  </a:lnTo>
                  <a:lnTo>
                    <a:pt x="4172" y="19058"/>
                  </a:lnTo>
                  <a:lnTo>
                    <a:pt x="3681" y="16941"/>
                  </a:lnTo>
                  <a:lnTo>
                    <a:pt x="3681" y="15882"/>
                  </a:lnTo>
                  <a:lnTo>
                    <a:pt x="3436" y="15247"/>
                  </a:lnTo>
                  <a:lnTo>
                    <a:pt x="3190" y="14823"/>
                  </a:lnTo>
                  <a:lnTo>
                    <a:pt x="2945" y="14611"/>
                  </a:lnTo>
                  <a:lnTo>
                    <a:pt x="1472" y="12917"/>
                  </a:lnTo>
                  <a:lnTo>
                    <a:pt x="1472" y="12705"/>
                  </a:lnTo>
                  <a:lnTo>
                    <a:pt x="736" y="12070"/>
                  </a:lnTo>
                  <a:lnTo>
                    <a:pt x="0" y="10164"/>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1" name="Google Shape;311;p64"/>
            <p:cNvSpPr/>
            <p:nvPr/>
          </p:nvSpPr>
          <p:spPr>
            <a:xfrm>
              <a:off x="183361" y="315358"/>
              <a:ext cx="258552" cy="323298"/>
            </a:xfrm>
            <a:custGeom>
              <a:avLst/>
              <a:gdLst/>
              <a:ahLst/>
              <a:cxnLst/>
              <a:rect l="l" t="t" r="r" b="b"/>
              <a:pathLst>
                <a:path w="21600" h="21600" extrusionOk="0">
                  <a:moveTo>
                    <a:pt x="9950" y="20006"/>
                  </a:moveTo>
                  <a:lnTo>
                    <a:pt x="9222" y="19652"/>
                  </a:lnTo>
                  <a:lnTo>
                    <a:pt x="8737" y="19121"/>
                  </a:lnTo>
                  <a:lnTo>
                    <a:pt x="8251" y="18059"/>
                  </a:lnTo>
                  <a:lnTo>
                    <a:pt x="8251" y="17704"/>
                  </a:lnTo>
                  <a:lnTo>
                    <a:pt x="8008" y="17350"/>
                  </a:lnTo>
                  <a:lnTo>
                    <a:pt x="7766" y="16819"/>
                  </a:lnTo>
                  <a:lnTo>
                    <a:pt x="7038" y="15580"/>
                  </a:lnTo>
                  <a:lnTo>
                    <a:pt x="6310" y="14518"/>
                  </a:lnTo>
                  <a:lnTo>
                    <a:pt x="5824" y="13455"/>
                  </a:lnTo>
                  <a:lnTo>
                    <a:pt x="4853" y="12039"/>
                  </a:lnTo>
                  <a:lnTo>
                    <a:pt x="3640" y="10800"/>
                  </a:lnTo>
                  <a:lnTo>
                    <a:pt x="2184" y="9560"/>
                  </a:lnTo>
                  <a:lnTo>
                    <a:pt x="1213" y="8675"/>
                  </a:lnTo>
                  <a:lnTo>
                    <a:pt x="728" y="8321"/>
                  </a:lnTo>
                  <a:lnTo>
                    <a:pt x="485" y="7967"/>
                  </a:lnTo>
                  <a:lnTo>
                    <a:pt x="485" y="7436"/>
                  </a:lnTo>
                  <a:lnTo>
                    <a:pt x="728" y="7436"/>
                  </a:lnTo>
                  <a:lnTo>
                    <a:pt x="728" y="7081"/>
                  </a:lnTo>
                  <a:lnTo>
                    <a:pt x="485" y="6904"/>
                  </a:lnTo>
                  <a:lnTo>
                    <a:pt x="485" y="6727"/>
                  </a:lnTo>
                  <a:lnTo>
                    <a:pt x="242" y="6550"/>
                  </a:lnTo>
                  <a:lnTo>
                    <a:pt x="0" y="6550"/>
                  </a:lnTo>
                  <a:lnTo>
                    <a:pt x="242" y="6019"/>
                  </a:lnTo>
                  <a:lnTo>
                    <a:pt x="970" y="5488"/>
                  </a:lnTo>
                  <a:lnTo>
                    <a:pt x="1213" y="5488"/>
                  </a:lnTo>
                  <a:lnTo>
                    <a:pt x="1698" y="5665"/>
                  </a:lnTo>
                  <a:lnTo>
                    <a:pt x="1941" y="5842"/>
                  </a:lnTo>
                  <a:lnTo>
                    <a:pt x="3155" y="5842"/>
                  </a:lnTo>
                  <a:lnTo>
                    <a:pt x="3397" y="6019"/>
                  </a:lnTo>
                  <a:lnTo>
                    <a:pt x="4125" y="6019"/>
                  </a:lnTo>
                  <a:lnTo>
                    <a:pt x="4368" y="5842"/>
                  </a:lnTo>
                  <a:lnTo>
                    <a:pt x="4368" y="5665"/>
                  </a:lnTo>
                  <a:lnTo>
                    <a:pt x="4853" y="5311"/>
                  </a:lnTo>
                  <a:lnTo>
                    <a:pt x="4853" y="4957"/>
                  </a:lnTo>
                  <a:lnTo>
                    <a:pt x="5096" y="4780"/>
                  </a:lnTo>
                  <a:lnTo>
                    <a:pt x="5339" y="4426"/>
                  </a:lnTo>
                  <a:lnTo>
                    <a:pt x="5582" y="4249"/>
                  </a:lnTo>
                  <a:lnTo>
                    <a:pt x="5824" y="4249"/>
                  </a:lnTo>
                  <a:lnTo>
                    <a:pt x="7280" y="3895"/>
                  </a:lnTo>
                  <a:lnTo>
                    <a:pt x="8494" y="3186"/>
                  </a:lnTo>
                  <a:lnTo>
                    <a:pt x="9465" y="2478"/>
                  </a:lnTo>
                  <a:lnTo>
                    <a:pt x="9950" y="1593"/>
                  </a:lnTo>
                  <a:lnTo>
                    <a:pt x="10193" y="1239"/>
                  </a:lnTo>
                  <a:lnTo>
                    <a:pt x="10193" y="885"/>
                  </a:lnTo>
                  <a:lnTo>
                    <a:pt x="9950" y="708"/>
                  </a:lnTo>
                  <a:lnTo>
                    <a:pt x="9950" y="0"/>
                  </a:lnTo>
                  <a:lnTo>
                    <a:pt x="10678" y="354"/>
                  </a:lnTo>
                  <a:lnTo>
                    <a:pt x="11406" y="531"/>
                  </a:lnTo>
                  <a:lnTo>
                    <a:pt x="11649" y="531"/>
                  </a:lnTo>
                  <a:lnTo>
                    <a:pt x="12620" y="885"/>
                  </a:lnTo>
                  <a:lnTo>
                    <a:pt x="14076" y="1239"/>
                  </a:lnTo>
                  <a:lnTo>
                    <a:pt x="14804" y="1593"/>
                  </a:lnTo>
                  <a:lnTo>
                    <a:pt x="15047" y="1947"/>
                  </a:lnTo>
                  <a:lnTo>
                    <a:pt x="15047" y="2301"/>
                  </a:lnTo>
                  <a:lnTo>
                    <a:pt x="15289" y="2478"/>
                  </a:lnTo>
                  <a:lnTo>
                    <a:pt x="15289" y="2832"/>
                  </a:lnTo>
                  <a:lnTo>
                    <a:pt x="16260" y="3186"/>
                  </a:lnTo>
                  <a:lnTo>
                    <a:pt x="18202" y="3186"/>
                  </a:lnTo>
                  <a:lnTo>
                    <a:pt x="18687" y="3363"/>
                  </a:lnTo>
                  <a:lnTo>
                    <a:pt x="19173" y="3363"/>
                  </a:lnTo>
                  <a:lnTo>
                    <a:pt x="19658" y="3718"/>
                  </a:lnTo>
                  <a:lnTo>
                    <a:pt x="19658" y="3895"/>
                  </a:lnTo>
                  <a:lnTo>
                    <a:pt x="18930" y="5311"/>
                  </a:lnTo>
                  <a:lnTo>
                    <a:pt x="19658" y="5311"/>
                  </a:lnTo>
                  <a:lnTo>
                    <a:pt x="19658" y="5842"/>
                  </a:lnTo>
                  <a:lnTo>
                    <a:pt x="18930" y="5842"/>
                  </a:lnTo>
                  <a:lnTo>
                    <a:pt x="18687" y="5665"/>
                  </a:lnTo>
                  <a:lnTo>
                    <a:pt x="17959" y="5665"/>
                  </a:lnTo>
                  <a:lnTo>
                    <a:pt x="17716" y="5842"/>
                  </a:lnTo>
                  <a:lnTo>
                    <a:pt x="17231" y="5842"/>
                  </a:lnTo>
                  <a:lnTo>
                    <a:pt x="16746" y="6019"/>
                  </a:lnTo>
                  <a:lnTo>
                    <a:pt x="16260" y="6019"/>
                  </a:lnTo>
                  <a:lnTo>
                    <a:pt x="15532" y="6373"/>
                  </a:lnTo>
                  <a:lnTo>
                    <a:pt x="15047" y="6727"/>
                  </a:lnTo>
                  <a:lnTo>
                    <a:pt x="14804" y="7081"/>
                  </a:lnTo>
                  <a:lnTo>
                    <a:pt x="14804" y="7613"/>
                  </a:lnTo>
                  <a:lnTo>
                    <a:pt x="14561" y="7967"/>
                  </a:lnTo>
                  <a:lnTo>
                    <a:pt x="14319" y="8144"/>
                  </a:lnTo>
                  <a:lnTo>
                    <a:pt x="14319" y="8321"/>
                  </a:lnTo>
                  <a:lnTo>
                    <a:pt x="13833" y="8675"/>
                  </a:lnTo>
                  <a:lnTo>
                    <a:pt x="13591" y="9029"/>
                  </a:lnTo>
                  <a:lnTo>
                    <a:pt x="13348" y="9560"/>
                  </a:lnTo>
                  <a:lnTo>
                    <a:pt x="13348" y="10268"/>
                  </a:lnTo>
                  <a:lnTo>
                    <a:pt x="13833" y="10800"/>
                  </a:lnTo>
                  <a:lnTo>
                    <a:pt x="13833" y="11154"/>
                  </a:lnTo>
                  <a:lnTo>
                    <a:pt x="14076" y="11331"/>
                  </a:lnTo>
                  <a:lnTo>
                    <a:pt x="14076" y="11862"/>
                  </a:lnTo>
                  <a:lnTo>
                    <a:pt x="14319" y="11862"/>
                  </a:lnTo>
                  <a:lnTo>
                    <a:pt x="14561" y="11685"/>
                  </a:lnTo>
                  <a:lnTo>
                    <a:pt x="14804" y="11685"/>
                  </a:lnTo>
                  <a:lnTo>
                    <a:pt x="15289" y="11862"/>
                  </a:lnTo>
                  <a:lnTo>
                    <a:pt x="15289" y="12039"/>
                  </a:lnTo>
                  <a:lnTo>
                    <a:pt x="15532" y="12216"/>
                  </a:lnTo>
                  <a:lnTo>
                    <a:pt x="16017" y="12216"/>
                  </a:lnTo>
                  <a:lnTo>
                    <a:pt x="16746" y="12393"/>
                  </a:lnTo>
                  <a:lnTo>
                    <a:pt x="17231" y="12393"/>
                  </a:lnTo>
                  <a:lnTo>
                    <a:pt x="17474" y="12216"/>
                  </a:lnTo>
                  <a:lnTo>
                    <a:pt x="17959" y="12039"/>
                  </a:lnTo>
                  <a:lnTo>
                    <a:pt x="18687" y="11508"/>
                  </a:lnTo>
                  <a:lnTo>
                    <a:pt x="18444" y="13809"/>
                  </a:lnTo>
                  <a:lnTo>
                    <a:pt x="18687" y="13986"/>
                  </a:lnTo>
                  <a:lnTo>
                    <a:pt x="18930" y="13986"/>
                  </a:lnTo>
                  <a:lnTo>
                    <a:pt x="19415" y="14163"/>
                  </a:lnTo>
                  <a:lnTo>
                    <a:pt x="20143" y="14163"/>
                  </a:lnTo>
                  <a:lnTo>
                    <a:pt x="21357" y="15580"/>
                  </a:lnTo>
                  <a:lnTo>
                    <a:pt x="21357" y="15757"/>
                  </a:lnTo>
                  <a:lnTo>
                    <a:pt x="21600" y="15934"/>
                  </a:lnTo>
                  <a:lnTo>
                    <a:pt x="21600" y="16288"/>
                  </a:lnTo>
                  <a:lnTo>
                    <a:pt x="21357" y="16465"/>
                  </a:lnTo>
                  <a:lnTo>
                    <a:pt x="21357" y="16642"/>
                  </a:lnTo>
                  <a:lnTo>
                    <a:pt x="21114" y="16996"/>
                  </a:lnTo>
                  <a:lnTo>
                    <a:pt x="21114" y="18413"/>
                  </a:lnTo>
                  <a:lnTo>
                    <a:pt x="21357" y="18413"/>
                  </a:lnTo>
                  <a:lnTo>
                    <a:pt x="21357" y="18590"/>
                  </a:lnTo>
                  <a:lnTo>
                    <a:pt x="21600" y="18944"/>
                  </a:lnTo>
                  <a:lnTo>
                    <a:pt x="21600" y="19475"/>
                  </a:lnTo>
                  <a:lnTo>
                    <a:pt x="21114" y="19829"/>
                  </a:lnTo>
                  <a:lnTo>
                    <a:pt x="20629" y="19829"/>
                  </a:lnTo>
                  <a:lnTo>
                    <a:pt x="20143" y="20006"/>
                  </a:lnTo>
                  <a:lnTo>
                    <a:pt x="19415" y="20183"/>
                  </a:lnTo>
                  <a:lnTo>
                    <a:pt x="18930" y="20360"/>
                  </a:lnTo>
                  <a:lnTo>
                    <a:pt x="18687" y="20714"/>
                  </a:lnTo>
                  <a:lnTo>
                    <a:pt x="18444" y="20891"/>
                  </a:lnTo>
                  <a:lnTo>
                    <a:pt x="17959" y="21068"/>
                  </a:lnTo>
                  <a:lnTo>
                    <a:pt x="17231" y="21245"/>
                  </a:lnTo>
                  <a:lnTo>
                    <a:pt x="16746" y="21422"/>
                  </a:lnTo>
                  <a:lnTo>
                    <a:pt x="16017" y="21600"/>
                  </a:lnTo>
                  <a:lnTo>
                    <a:pt x="14319" y="21600"/>
                  </a:lnTo>
                  <a:lnTo>
                    <a:pt x="14076" y="21422"/>
                  </a:lnTo>
                  <a:lnTo>
                    <a:pt x="12620" y="20891"/>
                  </a:lnTo>
                  <a:lnTo>
                    <a:pt x="11892" y="20714"/>
                  </a:lnTo>
                  <a:lnTo>
                    <a:pt x="11406" y="20360"/>
                  </a:lnTo>
                  <a:lnTo>
                    <a:pt x="9950" y="20006"/>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2" name="Google Shape;312;p64"/>
            <p:cNvSpPr/>
            <p:nvPr/>
          </p:nvSpPr>
          <p:spPr>
            <a:xfrm>
              <a:off x="364084" y="76852"/>
              <a:ext cx="255906" cy="227880"/>
            </a:xfrm>
            <a:custGeom>
              <a:avLst/>
              <a:gdLst/>
              <a:ahLst/>
              <a:cxnLst/>
              <a:rect l="l" t="t" r="r" b="b"/>
              <a:pathLst>
                <a:path w="21600" h="21600" extrusionOk="0">
                  <a:moveTo>
                    <a:pt x="21599" y="7283"/>
                  </a:moveTo>
                  <a:lnTo>
                    <a:pt x="20863" y="6781"/>
                  </a:lnTo>
                  <a:lnTo>
                    <a:pt x="19145" y="5023"/>
                  </a:lnTo>
                  <a:lnTo>
                    <a:pt x="18654" y="4772"/>
                  </a:lnTo>
                  <a:lnTo>
                    <a:pt x="17918" y="4520"/>
                  </a:lnTo>
                  <a:lnTo>
                    <a:pt x="17672" y="4269"/>
                  </a:lnTo>
                  <a:lnTo>
                    <a:pt x="17427" y="4269"/>
                  </a:lnTo>
                  <a:lnTo>
                    <a:pt x="16936" y="4018"/>
                  </a:lnTo>
                  <a:lnTo>
                    <a:pt x="16690" y="3516"/>
                  </a:lnTo>
                  <a:lnTo>
                    <a:pt x="16199" y="3013"/>
                  </a:lnTo>
                  <a:lnTo>
                    <a:pt x="15463" y="2762"/>
                  </a:lnTo>
                  <a:lnTo>
                    <a:pt x="14727" y="3013"/>
                  </a:lnTo>
                  <a:lnTo>
                    <a:pt x="14236" y="3013"/>
                  </a:lnTo>
                  <a:lnTo>
                    <a:pt x="13499" y="3265"/>
                  </a:lnTo>
                  <a:lnTo>
                    <a:pt x="13254" y="3265"/>
                  </a:lnTo>
                  <a:lnTo>
                    <a:pt x="13009" y="3516"/>
                  </a:lnTo>
                  <a:lnTo>
                    <a:pt x="11536" y="4018"/>
                  </a:lnTo>
                  <a:lnTo>
                    <a:pt x="9572" y="4018"/>
                  </a:lnTo>
                  <a:lnTo>
                    <a:pt x="8836" y="3767"/>
                  </a:lnTo>
                  <a:lnTo>
                    <a:pt x="8345" y="3516"/>
                  </a:lnTo>
                  <a:lnTo>
                    <a:pt x="7609" y="2762"/>
                  </a:lnTo>
                  <a:lnTo>
                    <a:pt x="6872" y="2260"/>
                  </a:lnTo>
                  <a:lnTo>
                    <a:pt x="6627" y="1758"/>
                  </a:lnTo>
                  <a:lnTo>
                    <a:pt x="6136" y="1255"/>
                  </a:lnTo>
                  <a:lnTo>
                    <a:pt x="6136" y="1004"/>
                  </a:lnTo>
                  <a:lnTo>
                    <a:pt x="5645" y="502"/>
                  </a:lnTo>
                  <a:lnTo>
                    <a:pt x="5154" y="502"/>
                  </a:lnTo>
                  <a:lnTo>
                    <a:pt x="5154" y="0"/>
                  </a:lnTo>
                  <a:lnTo>
                    <a:pt x="4909" y="0"/>
                  </a:lnTo>
                  <a:lnTo>
                    <a:pt x="4909" y="251"/>
                  </a:lnTo>
                  <a:lnTo>
                    <a:pt x="5154" y="502"/>
                  </a:lnTo>
                  <a:lnTo>
                    <a:pt x="4909" y="502"/>
                  </a:lnTo>
                  <a:lnTo>
                    <a:pt x="4909" y="1004"/>
                  </a:lnTo>
                  <a:lnTo>
                    <a:pt x="4663" y="1004"/>
                  </a:lnTo>
                  <a:lnTo>
                    <a:pt x="4663" y="1255"/>
                  </a:lnTo>
                  <a:lnTo>
                    <a:pt x="4418" y="1506"/>
                  </a:lnTo>
                  <a:lnTo>
                    <a:pt x="4418" y="2511"/>
                  </a:lnTo>
                  <a:lnTo>
                    <a:pt x="4172" y="2511"/>
                  </a:lnTo>
                  <a:lnTo>
                    <a:pt x="3927" y="2260"/>
                  </a:lnTo>
                  <a:lnTo>
                    <a:pt x="3927" y="1758"/>
                  </a:lnTo>
                  <a:lnTo>
                    <a:pt x="4172" y="1758"/>
                  </a:lnTo>
                  <a:lnTo>
                    <a:pt x="4172" y="1255"/>
                  </a:lnTo>
                  <a:lnTo>
                    <a:pt x="3927" y="1004"/>
                  </a:lnTo>
                  <a:lnTo>
                    <a:pt x="3927" y="502"/>
                  </a:lnTo>
                  <a:lnTo>
                    <a:pt x="3436" y="753"/>
                  </a:lnTo>
                  <a:lnTo>
                    <a:pt x="2945" y="1255"/>
                  </a:lnTo>
                  <a:lnTo>
                    <a:pt x="2700" y="1758"/>
                  </a:lnTo>
                  <a:lnTo>
                    <a:pt x="2454" y="2009"/>
                  </a:lnTo>
                  <a:lnTo>
                    <a:pt x="2209" y="2009"/>
                  </a:lnTo>
                  <a:lnTo>
                    <a:pt x="2209" y="2260"/>
                  </a:lnTo>
                  <a:lnTo>
                    <a:pt x="1718" y="2260"/>
                  </a:lnTo>
                  <a:lnTo>
                    <a:pt x="1227" y="2511"/>
                  </a:lnTo>
                  <a:lnTo>
                    <a:pt x="736" y="3013"/>
                  </a:lnTo>
                  <a:lnTo>
                    <a:pt x="245" y="3265"/>
                  </a:lnTo>
                  <a:lnTo>
                    <a:pt x="0" y="3767"/>
                  </a:lnTo>
                  <a:lnTo>
                    <a:pt x="0" y="5776"/>
                  </a:lnTo>
                  <a:lnTo>
                    <a:pt x="245" y="6027"/>
                  </a:lnTo>
                  <a:lnTo>
                    <a:pt x="245" y="6279"/>
                  </a:lnTo>
                  <a:lnTo>
                    <a:pt x="490" y="6781"/>
                  </a:lnTo>
                  <a:lnTo>
                    <a:pt x="490" y="7283"/>
                  </a:lnTo>
                  <a:lnTo>
                    <a:pt x="245" y="7534"/>
                  </a:lnTo>
                  <a:lnTo>
                    <a:pt x="245" y="8037"/>
                  </a:lnTo>
                  <a:lnTo>
                    <a:pt x="0" y="8539"/>
                  </a:lnTo>
                  <a:lnTo>
                    <a:pt x="0" y="9041"/>
                  </a:lnTo>
                  <a:lnTo>
                    <a:pt x="245" y="9544"/>
                  </a:lnTo>
                  <a:lnTo>
                    <a:pt x="245" y="10046"/>
                  </a:lnTo>
                  <a:lnTo>
                    <a:pt x="736" y="10548"/>
                  </a:lnTo>
                  <a:lnTo>
                    <a:pt x="1472" y="10800"/>
                  </a:lnTo>
                  <a:lnTo>
                    <a:pt x="5400" y="11302"/>
                  </a:lnTo>
                  <a:lnTo>
                    <a:pt x="5890" y="12306"/>
                  </a:lnTo>
                  <a:lnTo>
                    <a:pt x="7363" y="12306"/>
                  </a:lnTo>
                  <a:lnTo>
                    <a:pt x="7609" y="12055"/>
                  </a:lnTo>
                  <a:lnTo>
                    <a:pt x="8100" y="12055"/>
                  </a:lnTo>
                  <a:lnTo>
                    <a:pt x="8100" y="12809"/>
                  </a:lnTo>
                  <a:lnTo>
                    <a:pt x="7363" y="13562"/>
                  </a:lnTo>
                  <a:lnTo>
                    <a:pt x="7363" y="14065"/>
                  </a:lnTo>
                  <a:lnTo>
                    <a:pt x="7118" y="14567"/>
                  </a:lnTo>
                  <a:lnTo>
                    <a:pt x="7609" y="16074"/>
                  </a:lnTo>
                  <a:lnTo>
                    <a:pt x="8345" y="16576"/>
                  </a:lnTo>
                  <a:lnTo>
                    <a:pt x="7363" y="17581"/>
                  </a:lnTo>
                  <a:lnTo>
                    <a:pt x="7609" y="17581"/>
                  </a:lnTo>
                  <a:lnTo>
                    <a:pt x="7609" y="18083"/>
                  </a:lnTo>
                  <a:lnTo>
                    <a:pt x="7854" y="18586"/>
                  </a:lnTo>
                  <a:lnTo>
                    <a:pt x="8345" y="20093"/>
                  </a:lnTo>
                  <a:lnTo>
                    <a:pt x="8345" y="20595"/>
                  </a:lnTo>
                  <a:lnTo>
                    <a:pt x="9818" y="20846"/>
                  </a:lnTo>
                  <a:lnTo>
                    <a:pt x="12027" y="21600"/>
                  </a:lnTo>
                  <a:lnTo>
                    <a:pt x="14236" y="19088"/>
                  </a:lnTo>
                  <a:lnTo>
                    <a:pt x="15218" y="18586"/>
                  </a:lnTo>
                  <a:lnTo>
                    <a:pt x="15218" y="17581"/>
                  </a:lnTo>
                  <a:lnTo>
                    <a:pt x="13990" y="17581"/>
                  </a:lnTo>
                  <a:lnTo>
                    <a:pt x="13745" y="17330"/>
                  </a:lnTo>
                  <a:lnTo>
                    <a:pt x="13745" y="16325"/>
                  </a:lnTo>
                  <a:lnTo>
                    <a:pt x="13009" y="15572"/>
                  </a:lnTo>
                  <a:lnTo>
                    <a:pt x="12763" y="15572"/>
                  </a:lnTo>
                  <a:lnTo>
                    <a:pt x="12763" y="14818"/>
                  </a:lnTo>
                  <a:lnTo>
                    <a:pt x="13009" y="14818"/>
                  </a:lnTo>
                  <a:lnTo>
                    <a:pt x="13254" y="15069"/>
                  </a:lnTo>
                  <a:lnTo>
                    <a:pt x="13990" y="15320"/>
                  </a:lnTo>
                  <a:lnTo>
                    <a:pt x="15463" y="15572"/>
                  </a:lnTo>
                  <a:lnTo>
                    <a:pt x="15709" y="16325"/>
                  </a:lnTo>
                  <a:lnTo>
                    <a:pt x="17672" y="16074"/>
                  </a:lnTo>
                  <a:lnTo>
                    <a:pt x="17672" y="15572"/>
                  </a:lnTo>
                  <a:lnTo>
                    <a:pt x="18654" y="15069"/>
                  </a:lnTo>
                  <a:lnTo>
                    <a:pt x="18899" y="15069"/>
                  </a:lnTo>
                  <a:lnTo>
                    <a:pt x="19145" y="15320"/>
                  </a:lnTo>
                  <a:lnTo>
                    <a:pt x="19390" y="15320"/>
                  </a:lnTo>
                  <a:lnTo>
                    <a:pt x="19636" y="15069"/>
                  </a:lnTo>
                  <a:lnTo>
                    <a:pt x="19881" y="15069"/>
                  </a:lnTo>
                  <a:lnTo>
                    <a:pt x="20127" y="14818"/>
                  </a:lnTo>
                  <a:lnTo>
                    <a:pt x="20127" y="14567"/>
                  </a:lnTo>
                  <a:lnTo>
                    <a:pt x="19145" y="12558"/>
                  </a:lnTo>
                  <a:lnTo>
                    <a:pt x="19145" y="12306"/>
                  </a:lnTo>
                  <a:lnTo>
                    <a:pt x="18899" y="12055"/>
                  </a:lnTo>
                  <a:lnTo>
                    <a:pt x="18899" y="10548"/>
                  </a:lnTo>
                  <a:lnTo>
                    <a:pt x="19145" y="9795"/>
                  </a:lnTo>
                  <a:lnTo>
                    <a:pt x="20372" y="9544"/>
                  </a:lnTo>
                  <a:lnTo>
                    <a:pt x="20127" y="8037"/>
                  </a:lnTo>
                  <a:lnTo>
                    <a:pt x="20618" y="7786"/>
                  </a:lnTo>
                  <a:lnTo>
                    <a:pt x="20863" y="7786"/>
                  </a:lnTo>
                  <a:lnTo>
                    <a:pt x="21354" y="7534"/>
                  </a:lnTo>
                  <a:lnTo>
                    <a:pt x="21599" y="7283"/>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3" name="Google Shape;313;p64"/>
            <p:cNvSpPr/>
            <p:nvPr/>
          </p:nvSpPr>
          <p:spPr>
            <a:xfrm>
              <a:off x="588338" y="153704"/>
              <a:ext cx="75168" cy="113940"/>
            </a:xfrm>
            <a:custGeom>
              <a:avLst/>
              <a:gdLst/>
              <a:ahLst/>
              <a:cxnLst/>
              <a:rect l="l" t="t" r="r" b="b"/>
              <a:pathLst>
                <a:path w="21600" h="21600" extrusionOk="0">
                  <a:moveTo>
                    <a:pt x="21599" y="7032"/>
                  </a:moveTo>
                  <a:lnTo>
                    <a:pt x="19938" y="6530"/>
                  </a:lnTo>
                  <a:lnTo>
                    <a:pt x="19107" y="5525"/>
                  </a:lnTo>
                  <a:lnTo>
                    <a:pt x="16615" y="4018"/>
                  </a:lnTo>
                  <a:lnTo>
                    <a:pt x="14123" y="3013"/>
                  </a:lnTo>
                  <a:lnTo>
                    <a:pt x="9138" y="0"/>
                  </a:lnTo>
                  <a:lnTo>
                    <a:pt x="8307" y="502"/>
                  </a:lnTo>
                  <a:lnTo>
                    <a:pt x="6646" y="1004"/>
                  </a:lnTo>
                  <a:lnTo>
                    <a:pt x="5815" y="1004"/>
                  </a:lnTo>
                  <a:lnTo>
                    <a:pt x="4153" y="1506"/>
                  </a:lnTo>
                  <a:lnTo>
                    <a:pt x="4984" y="4520"/>
                  </a:lnTo>
                  <a:lnTo>
                    <a:pt x="830" y="5023"/>
                  </a:lnTo>
                  <a:lnTo>
                    <a:pt x="0" y="6530"/>
                  </a:lnTo>
                  <a:lnTo>
                    <a:pt x="0" y="9544"/>
                  </a:lnTo>
                  <a:lnTo>
                    <a:pt x="830" y="10046"/>
                  </a:lnTo>
                  <a:lnTo>
                    <a:pt x="830" y="10548"/>
                  </a:lnTo>
                  <a:lnTo>
                    <a:pt x="4153" y="14567"/>
                  </a:lnTo>
                  <a:lnTo>
                    <a:pt x="5815" y="14567"/>
                  </a:lnTo>
                  <a:lnTo>
                    <a:pt x="6646" y="15069"/>
                  </a:lnTo>
                  <a:lnTo>
                    <a:pt x="6646" y="15572"/>
                  </a:lnTo>
                  <a:lnTo>
                    <a:pt x="7476" y="16576"/>
                  </a:lnTo>
                  <a:lnTo>
                    <a:pt x="7476" y="18083"/>
                  </a:lnTo>
                  <a:lnTo>
                    <a:pt x="6646" y="18586"/>
                  </a:lnTo>
                  <a:lnTo>
                    <a:pt x="6646" y="21097"/>
                  </a:lnTo>
                  <a:lnTo>
                    <a:pt x="7476" y="21600"/>
                  </a:lnTo>
                  <a:lnTo>
                    <a:pt x="9969" y="21097"/>
                  </a:lnTo>
                  <a:lnTo>
                    <a:pt x="10800" y="21097"/>
                  </a:lnTo>
                  <a:lnTo>
                    <a:pt x="14953" y="20595"/>
                  </a:lnTo>
                  <a:lnTo>
                    <a:pt x="19107" y="20595"/>
                  </a:lnTo>
                  <a:lnTo>
                    <a:pt x="17446" y="19590"/>
                  </a:lnTo>
                  <a:lnTo>
                    <a:pt x="17446" y="18586"/>
                  </a:lnTo>
                  <a:lnTo>
                    <a:pt x="16615" y="16074"/>
                  </a:lnTo>
                  <a:lnTo>
                    <a:pt x="14953" y="15572"/>
                  </a:lnTo>
                  <a:lnTo>
                    <a:pt x="13292" y="13562"/>
                  </a:lnTo>
                  <a:lnTo>
                    <a:pt x="13292" y="11051"/>
                  </a:lnTo>
                  <a:lnTo>
                    <a:pt x="14123" y="10046"/>
                  </a:lnTo>
                  <a:lnTo>
                    <a:pt x="16615" y="10046"/>
                  </a:lnTo>
                  <a:lnTo>
                    <a:pt x="17446" y="10548"/>
                  </a:lnTo>
                  <a:lnTo>
                    <a:pt x="18276" y="10548"/>
                  </a:lnTo>
                  <a:lnTo>
                    <a:pt x="18276" y="10046"/>
                  </a:lnTo>
                  <a:lnTo>
                    <a:pt x="19107" y="9544"/>
                  </a:lnTo>
                  <a:lnTo>
                    <a:pt x="19107" y="9041"/>
                  </a:lnTo>
                  <a:lnTo>
                    <a:pt x="19938" y="8539"/>
                  </a:lnTo>
                  <a:lnTo>
                    <a:pt x="19938" y="8037"/>
                  </a:lnTo>
                  <a:lnTo>
                    <a:pt x="21599" y="7032"/>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4" name="Google Shape;314;p64"/>
            <p:cNvSpPr/>
            <p:nvPr/>
          </p:nvSpPr>
          <p:spPr>
            <a:xfrm>
              <a:off x="634508" y="190805"/>
              <a:ext cx="67284" cy="74196"/>
            </a:xfrm>
            <a:custGeom>
              <a:avLst/>
              <a:gdLst/>
              <a:ahLst/>
              <a:cxnLst/>
              <a:rect l="l" t="t" r="r" b="b"/>
              <a:pathLst>
                <a:path w="21600" h="21600" extrusionOk="0">
                  <a:moveTo>
                    <a:pt x="9391" y="0"/>
                  </a:moveTo>
                  <a:lnTo>
                    <a:pt x="16904" y="3085"/>
                  </a:lnTo>
                  <a:lnTo>
                    <a:pt x="21600" y="3857"/>
                  </a:lnTo>
                  <a:lnTo>
                    <a:pt x="20660" y="6171"/>
                  </a:lnTo>
                  <a:lnTo>
                    <a:pt x="17843" y="8485"/>
                  </a:lnTo>
                  <a:lnTo>
                    <a:pt x="17843" y="9257"/>
                  </a:lnTo>
                  <a:lnTo>
                    <a:pt x="16904" y="10028"/>
                  </a:lnTo>
                  <a:lnTo>
                    <a:pt x="16904" y="10800"/>
                  </a:lnTo>
                  <a:lnTo>
                    <a:pt x="18782" y="12342"/>
                  </a:lnTo>
                  <a:lnTo>
                    <a:pt x="19721" y="13885"/>
                  </a:lnTo>
                  <a:lnTo>
                    <a:pt x="19721" y="14657"/>
                  </a:lnTo>
                  <a:lnTo>
                    <a:pt x="18782" y="16200"/>
                  </a:lnTo>
                  <a:lnTo>
                    <a:pt x="18782" y="19285"/>
                  </a:lnTo>
                  <a:lnTo>
                    <a:pt x="17843" y="20057"/>
                  </a:lnTo>
                  <a:lnTo>
                    <a:pt x="15965" y="20057"/>
                  </a:lnTo>
                  <a:lnTo>
                    <a:pt x="15026" y="19285"/>
                  </a:lnTo>
                  <a:lnTo>
                    <a:pt x="13147" y="19285"/>
                  </a:lnTo>
                  <a:lnTo>
                    <a:pt x="12208" y="20057"/>
                  </a:lnTo>
                  <a:lnTo>
                    <a:pt x="11269" y="20057"/>
                  </a:lnTo>
                  <a:lnTo>
                    <a:pt x="9391" y="19285"/>
                  </a:lnTo>
                  <a:lnTo>
                    <a:pt x="8452" y="20828"/>
                  </a:lnTo>
                  <a:lnTo>
                    <a:pt x="9391" y="21600"/>
                  </a:lnTo>
                  <a:lnTo>
                    <a:pt x="6573" y="20828"/>
                  </a:lnTo>
                  <a:lnTo>
                    <a:pt x="4695" y="19285"/>
                  </a:lnTo>
                  <a:lnTo>
                    <a:pt x="4695" y="17742"/>
                  </a:lnTo>
                  <a:lnTo>
                    <a:pt x="3756" y="13885"/>
                  </a:lnTo>
                  <a:lnTo>
                    <a:pt x="1878" y="13114"/>
                  </a:lnTo>
                  <a:lnTo>
                    <a:pt x="0" y="10028"/>
                  </a:lnTo>
                  <a:lnTo>
                    <a:pt x="0" y="6171"/>
                  </a:lnTo>
                  <a:lnTo>
                    <a:pt x="939" y="4628"/>
                  </a:lnTo>
                  <a:lnTo>
                    <a:pt x="3756" y="4628"/>
                  </a:lnTo>
                  <a:lnTo>
                    <a:pt x="4695" y="5399"/>
                  </a:lnTo>
                  <a:lnTo>
                    <a:pt x="5634" y="5399"/>
                  </a:lnTo>
                  <a:lnTo>
                    <a:pt x="5634" y="4628"/>
                  </a:lnTo>
                  <a:lnTo>
                    <a:pt x="6573" y="3857"/>
                  </a:lnTo>
                  <a:lnTo>
                    <a:pt x="6573" y="3085"/>
                  </a:lnTo>
                  <a:lnTo>
                    <a:pt x="7513" y="2314"/>
                  </a:lnTo>
                  <a:lnTo>
                    <a:pt x="7513" y="1542"/>
                  </a:lnTo>
                  <a:lnTo>
                    <a:pt x="9391" y="0"/>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5" name="Google Shape;315;p64"/>
            <p:cNvSpPr/>
            <p:nvPr/>
          </p:nvSpPr>
          <p:spPr>
            <a:xfrm>
              <a:off x="687274" y="204055"/>
              <a:ext cx="65934" cy="55674"/>
            </a:xfrm>
            <a:custGeom>
              <a:avLst/>
              <a:gdLst/>
              <a:ahLst/>
              <a:cxnLst/>
              <a:rect l="l" t="t" r="r" b="b"/>
              <a:pathLst>
                <a:path w="21600" h="21600" extrusionOk="0">
                  <a:moveTo>
                    <a:pt x="21600" y="9257"/>
                  </a:moveTo>
                  <a:lnTo>
                    <a:pt x="17843" y="6171"/>
                  </a:lnTo>
                  <a:lnTo>
                    <a:pt x="15026" y="4114"/>
                  </a:lnTo>
                  <a:lnTo>
                    <a:pt x="9391" y="2057"/>
                  </a:lnTo>
                  <a:lnTo>
                    <a:pt x="4695" y="0"/>
                  </a:lnTo>
                  <a:lnTo>
                    <a:pt x="3756" y="1028"/>
                  </a:lnTo>
                  <a:lnTo>
                    <a:pt x="3756" y="3085"/>
                  </a:lnTo>
                  <a:lnTo>
                    <a:pt x="939" y="6171"/>
                  </a:lnTo>
                  <a:lnTo>
                    <a:pt x="939" y="7199"/>
                  </a:lnTo>
                  <a:lnTo>
                    <a:pt x="0" y="8228"/>
                  </a:lnTo>
                  <a:lnTo>
                    <a:pt x="0" y="9257"/>
                  </a:lnTo>
                  <a:lnTo>
                    <a:pt x="1878" y="11314"/>
                  </a:lnTo>
                  <a:lnTo>
                    <a:pt x="2817" y="13371"/>
                  </a:lnTo>
                  <a:lnTo>
                    <a:pt x="2817" y="14399"/>
                  </a:lnTo>
                  <a:lnTo>
                    <a:pt x="1878" y="16457"/>
                  </a:lnTo>
                  <a:lnTo>
                    <a:pt x="1878" y="20571"/>
                  </a:lnTo>
                  <a:lnTo>
                    <a:pt x="939" y="20571"/>
                  </a:lnTo>
                  <a:lnTo>
                    <a:pt x="939" y="21600"/>
                  </a:lnTo>
                  <a:lnTo>
                    <a:pt x="3756" y="21600"/>
                  </a:lnTo>
                  <a:lnTo>
                    <a:pt x="4695" y="20571"/>
                  </a:lnTo>
                  <a:lnTo>
                    <a:pt x="9391" y="20571"/>
                  </a:lnTo>
                  <a:lnTo>
                    <a:pt x="10330" y="21600"/>
                  </a:lnTo>
                  <a:lnTo>
                    <a:pt x="13147" y="21600"/>
                  </a:lnTo>
                  <a:lnTo>
                    <a:pt x="13147" y="20571"/>
                  </a:lnTo>
                  <a:lnTo>
                    <a:pt x="14086" y="19542"/>
                  </a:lnTo>
                  <a:lnTo>
                    <a:pt x="14086" y="18514"/>
                  </a:lnTo>
                  <a:lnTo>
                    <a:pt x="15965" y="14399"/>
                  </a:lnTo>
                  <a:lnTo>
                    <a:pt x="16904" y="13371"/>
                  </a:lnTo>
                  <a:lnTo>
                    <a:pt x="18782" y="13371"/>
                  </a:lnTo>
                  <a:lnTo>
                    <a:pt x="19721" y="11314"/>
                  </a:lnTo>
                  <a:lnTo>
                    <a:pt x="21600" y="9257"/>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6" name="Google Shape;316;p64"/>
            <p:cNvSpPr/>
            <p:nvPr/>
          </p:nvSpPr>
          <p:spPr>
            <a:xfrm>
              <a:off x="246680" y="74202"/>
              <a:ext cx="216324" cy="320652"/>
            </a:xfrm>
            <a:custGeom>
              <a:avLst/>
              <a:gdLst/>
              <a:ahLst/>
              <a:cxnLst/>
              <a:rect l="l" t="t" r="r" b="b"/>
              <a:pathLst>
                <a:path w="21600" h="21600" extrusionOk="0">
                  <a:moveTo>
                    <a:pt x="18097" y="17315"/>
                  </a:moveTo>
                  <a:lnTo>
                    <a:pt x="18389" y="17851"/>
                  </a:lnTo>
                  <a:lnTo>
                    <a:pt x="18681" y="18208"/>
                  </a:lnTo>
                  <a:lnTo>
                    <a:pt x="18681" y="18565"/>
                  </a:lnTo>
                  <a:lnTo>
                    <a:pt x="18389" y="18922"/>
                  </a:lnTo>
                  <a:lnTo>
                    <a:pt x="17221" y="21600"/>
                  </a:lnTo>
                  <a:lnTo>
                    <a:pt x="16929" y="21421"/>
                  </a:lnTo>
                  <a:lnTo>
                    <a:pt x="16637" y="21421"/>
                  </a:lnTo>
                  <a:lnTo>
                    <a:pt x="16345" y="21600"/>
                  </a:lnTo>
                  <a:lnTo>
                    <a:pt x="17221" y="20171"/>
                  </a:lnTo>
                  <a:lnTo>
                    <a:pt x="17221" y="19993"/>
                  </a:lnTo>
                  <a:lnTo>
                    <a:pt x="16637" y="19636"/>
                  </a:lnTo>
                  <a:lnTo>
                    <a:pt x="16054" y="19636"/>
                  </a:lnTo>
                  <a:lnTo>
                    <a:pt x="15470" y="19457"/>
                  </a:lnTo>
                  <a:lnTo>
                    <a:pt x="13135" y="19457"/>
                  </a:lnTo>
                  <a:lnTo>
                    <a:pt x="11967" y="19100"/>
                  </a:lnTo>
                  <a:lnTo>
                    <a:pt x="11967" y="18743"/>
                  </a:lnTo>
                  <a:lnTo>
                    <a:pt x="11675" y="18565"/>
                  </a:lnTo>
                  <a:lnTo>
                    <a:pt x="11675" y="18208"/>
                  </a:lnTo>
                  <a:lnTo>
                    <a:pt x="11383" y="17851"/>
                  </a:lnTo>
                  <a:lnTo>
                    <a:pt x="10508" y="17494"/>
                  </a:lnTo>
                  <a:lnTo>
                    <a:pt x="8756" y="17137"/>
                  </a:lnTo>
                  <a:lnTo>
                    <a:pt x="7589" y="16780"/>
                  </a:lnTo>
                  <a:lnTo>
                    <a:pt x="7297" y="16780"/>
                  </a:lnTo>
                  <a:lnTo>
                    <a:pt x="6713" y="16601"/>
                  </a:lnTo>
                  <a:lnTo>
                    <a:pt x="5837" y="16423"/>
                  </a:lnTo>
                  <a:lnTo>
                    <a:pt x="5254" y="16066"/>
                  </a:lnTo>
                  <a:lnTo>
                    <a:pt x="4670" y="15887"/>
                  </a:lnTo>
                  <a:lnTo>
                    <a:pt x="3794" y="15352"/>
                  </a:lnTo>
                  <a:lnTo>
                    <a:pt x="2043" y="14995"/>
                  </a:lnTo>
                  <a:lnTo>
                    <a:pt x="1459" y="14995"/>
                  </a:lnTo>
                  <a:lnTo>
                    <a:pt x="583" y="14816"/>
                  </a:lnTo>
                  <a:lnTo>
                    <a:pt x="0" y="14816"/>
                  </a:lnTo>
                  <a:lnTo>
                    <a:pt x="291" y="14459"/>
                  </a:lnTo>
                  <a:lnTo>
                    <a:pt x="1459" y="13745"/>
                  </a:lnTo>
                  <a:lnTo>
                    <a:pt x="2627" y="11603"/>
                  </a:lnTo>
                  <a:lnTo>
                    <a:pt x="2627" y="7140"/>
                  </a:lnTo>
                  <a:lnTo>
                    <a:pt x="2918" y="6604"/>
                  </a:lnTo>
                  <a:lnTo>
                    <a:pt x="2918" y="6247"/>
                  </a:lnTo>
                  <a:lnTo>
                    <a:pt x="2627" y="6069"/>
                  </a:lnTo>
                  <a:lnTo>
                    <a:pt x="2627" y="5890"/>
                  </a:lnTo>
                  <a:lnTo>
                    <a:pt x="2918" y="5533"/>
                  </a:lnTo>
                  <a:lnTo>
                    <a:pt x="2627" y="5176"/>
                  </a:lnTo>
                  <a:lnTo>
                    <a:pt x="2627" y="4998"/>
                  </a:lnTo>
                  <a:lnTo>
                    <a:pt x="2918" y="4998"/>
                  </a:lnTo>
                  <a:lnTo>
                    <a:pt x="2918" y="4819"/>
                  </a:lnTo>
                  <a:lnTo>
                    <a:pt x="4962" y="4462"/>
                  </a:lnTo>
                  <a:lnTo>
                    <a:pt x="6421" y="3034"/>
                  </a:lnTo>
                  <a:lnTo>
                    <a:pt x="7297" y="2142"/>
                  </a:lnTo>
                  <a:lnTo>
                    <a:pt x="9924" y="1963"/>
                  </a:lnTo>
                  <a:lnTo>
                    <a:pt x="11675" y="892"/>
                  </a:lnTo>
                  <a:lnTo>
                    <a:pt x="12259" y="714"/>
                  </a:lnTo>
                  <a:lnTo>
                    <a:pt x="13427" y="714"/>
                  </a:lnTo>
                  <a:lnTo>
                    <a:pt x="13718" y="535"/>
                  </a:lnTo>
                  <a:lnTo>
                    <a:pt x="14010" y="535"/>
                  </a:lnTo>
                  <a:lnTo>
                    <a:pt x="14302" y="357"/>
                  </a:lnTo>
                  <a:lnTo>
                    <a:pt x="14886" y="178"/>
                  </a:lnTo>
                  <a:lnTo>
                    <a:pt x="15470" y="178"/>
                  </a:lnTo>
                  <a:lnTo>
                    <a:pt x="16054" y="0"/>
                  </a:lnTo>
                  <a:lnTo>
                    <a:pt x="16637" y="0"/>
                  </a:lnTo>
                  <a:lnTo>
                    <a:pt x="16637" y="178"/>
                  </a:lnTo>
                  <a:lnTo>
                    <a:pt x="16929" y="178"/>
                  </a:lnTo>
                  <a:lnTo>
                    <a:pt x="16929" y="357"/>
                  </a:lnTo>
                  <a:lnTo>
                    <a:pt x="16637" y="357"/>
                  </a:lnTo>
                  <a:lnTo>
                    <a:pt x="16637" y="535"/>
                  </a:lnTo>
                  <a:lnTo>
                    <a:pt x="16345" y="535"/>
                  </a:lnTo>
                  <a:lnTo>
                    <a:pt x="16054" y="714"/>
                  </a:lnTo>
                  <a:lnTo>
                    <a:pt x="15470" y="892"/>
                  </a:lnTo>
                  <a:lnTo>
                    <a:pt x="14302" y="1606"/>
                  </a:lnTo>
                  <a:lnTo>
                    <a:pt x="14302" y="1785"/>
                  </a:lnTo>
                  <a:lnTo>
                    <a:pt x="13718" y="1785"/>
                  </a:lnTo>
                  <a:lnTo>
                    <a:pt x="13135" y="1963"/>
                  </a:lnTo>
                  <a:lnTo>
                    <a:pt x="12551" y="2320"/>
                  </a:lnTo>
                  <a:lnTo>
                    <a:pt x="11967" y="2499"/>
                  </a:lnTo>
                  <a:lnTo>
                    <a:pt x="11675" y="2856"/>
                  </a:lnTo>
                  <a:lnTo>
                    <a:pt x="11675" y="4284"/>
                  </a:lnTo>
                  <a:lnTo>
                    <a:pt x="11967" y="4462"/>
                  </a:lnTo>
                  <a:lnTo>
                    <a:pt x="11967" y="4641"/>
                  </a:lnTo>
                  <a:lnTo>
                    <a:pt x="12259" y="4998"/>
                  </a:lnTo>
                  <a:lnTo>
                    <a:pt x="12259" y="5355"/>
                  </a:lnTo>
                  <a:lnTo>
                    <a:pt x="11967" y="5533"/>
                  </a:lnTo>
                  <a:lnTo>
                    <a:pt x="11967" y="5890"/>
                  </a:lnTo>
                  <a:lnTo>
                    <a:pt x="11675" y="6247"/>
                  </a:lnTo>
                  <a:lnTo>
                    <a:pt x="11675" y="6604"/>
                  </a:lnTo>
                  <a:lnTo>
                    <a:pt x="11967" y="6961"/>
                  </a:lnTo>
                  <a:lnTo>
                    <a:pt x="11967" y="7319"/>
                  </a:lnTo>
                  <a:lnTo>
                    <a:pt x="12551" y="7676"/>
                  </a:lnTo>
                  <a:lnTo>
                    <a:pt x="13427" y="7854"/>
                  </a:lnTo>
                  <a:lnTo>
                    <a:pt x="18097" y="8211"/>
                  </a:lnTo>
                  <a:lnTo>
                    <a:pt x="18681" y="8925"/>
                  </a:lnTo>
                  <a:lnTo>
                    <a:pt x="20432" y="8925"/>
                  </a:lnTo>
                  <a:lnTo>
                    <a:pt x="20724" y="8747"/>
                  </a:lnTo>
                  <a:lnTo>
                    <a:pt x="21308" y="8747"/>
                  </a:lnTo>
                  <a:lnTo>
                    <a:pt x="21308" y="9282"/>
                  </a:lnTo>
                  <a:lnTo>
                    <a:pt x="20432" y="9818"/>
                  </a:lnTo>
                  <a:lnTo>
                    <a:pt x="20432" y="10175"/>
                  </a:lnTo>
                  <a:lnTo>
                    <a:pt x="20140" y="10532"/>
                  </a:lnTo>
                  <a:lnTo>
                    <a:pt x="20724" y="11603"/>
                  </a:lnTo>
                  <a:lnTo>
                    <a:pt x="21600" y="11960"/>
                  </a:lnTo>
                  <a:lnTo>
                    <a:pt x="20432" y="12674"/>
                  </a:lnTo>
                  <a:lnTo>
                    <a:pt x="20724" y="12674"/>
                  </a:lnTo>
                  <a:lnTo>
                    <a:pt x="20724" y="13031"/>
                  </a:lnTo>
                  <a:lnTo>
                    <a:pt x="21016" y="13388"/>
                  </a:lnTo>
                  <a:lnTo>
                    <a:pt x="21600" y="14459"/>
                  </a:lnTo>
                  <a:lnTo>
                    <a:pt x="21600" y="14816"/>
                  </a:lnTo>
                  <a:lnTo>
                    <a:pt x="21308" y="14816"/>
                  </a:lnTo>
                  <a:lnTo>
                    <a:pt x="21308" y="14638"/>
                  </a:lnTo>
                  <a:lnTo>
                    <a:pt x="20724" y="13923"/>
                  </a:lnTo>
                  <a:lnTo>
                    <a:pt x="17221" y="14280"/>
                  </a:lnTo>
                  <a:lnTo>
                    <a:pt x="17513" y="14995"/>
                  </a:lnTo>
                  <a:lnTo>
                    <a:pt x="18389" y="14995"/>
                  </a:lnTo>
                  <a:lnTo>
                    <a:pt x="18972" y="15887"/>
                  </a:lnTo>
                  <a:lnTo>
                    <a:pt x="18681" y="15887"/>
                  </a:lnTo>
                  <a:lnTo>
                    <a:pt x="18389" y="15709"/>
                  </a:lnTo>
                  <a:lnTo>
                    <a:pt x="18097" y="15709"/>
                  </a:lnTo>
                  <a:lnTo>
                    <a:pt x="17805" y="15530"/>
                  </a:lnTo>
                  <a:lnTo>
                    <a:pt x="17513" y="15530"/>
                  </a:lnTo>
                  <a:lnTo>
                    <a:pt x="17513" y="16601"/>
                  </a:lnTo>
                  <a:lnTo>
                    <a:pt x="17805" y="16780"/>
                  </a:lnTo>
                  <a:lnTo>
                    <a:pt x="18097" y="17315"/>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7" name="Google Shape;317;p64"/>
            <p:cNvSpPr/>
            <p:nvPr/>
          </p:nvSpPr>
          <p:spPr>
            <a:xfrm>
              <a:off x="188637" y="294158"/>
              <a:ext cx="117396" cy="111294"/>
            </a:xfrm>
            <a:custGeom>
              <a:avLst/>
              <a:gdLst/>
              <a:ahLst/>
              <a:cxnLst/>
              <a:rect l="l" t="t" r="r" b="b"/>
              <a:pathLst>
                <a:path w="21600" h="21600" extrusionOk="0">
                  <a:moveTo>
                    <a:pt x="2699" y="20571"/>
                  </a:moveTo>
                  <a:lnTo>
                    <a:pt x="2699" y="19028"/>
                  </a:lnTo>
                  <a:lnTo>
                    <a:pt x="1619" y="19028"/>
                  </a:lnTo>
                  <a:lnTo>
                    <a:pt x="0" y="17485"/>
                  </a:lnTo>
                  <a:lnTo>
                    <a:pt x="0" y="16971"/>
                  </a:lnTo>
                  <a:lnTo>
                    <a:pt x="1619" y="13885"/>
                  </a:lnTo>
                  <a:lnTo>
                    <a:pt x="3779" y="11314"/>
                  </a:lnTo>
                  <a:lnTo>
                    <a:pt x="6480" y="9257"/>
                  </a:lnTo>
                  <a:lnTo>
                    <a:pt x="7559" y="8742"/>
                  </a:lnTo>
                  <a:lnTo>
                    <a:pt x="8100" y="5657"/>
                  </a:lnTo>
                  <a:lnTo>
                    <a:pt x="9180" y="4628"/>
                  </a:lnTo>
                  <a:lnTo>
                    <a:pt x="9720" y="4628"/>
                  </a:lnTo>
                  <a:lnTo>
                    <a:pt x="10260" y="4114"/>
                  </a:lnTo>
                  <a:lnTo>
                    <a:pt x="10260" y="1542"/>
                  </a:lnTo>
                  <a:lnTo>
                    <a:pt x="10800" y="514"/>
                  </a:lnTo>
                  <a:lnTo>
                    <a:pt x="10800" y="0"/>
                  </a:lnTo>
                  <a:lnTo>
                    <a:pt x="11880" y="0"/>
                  </a:lnTo>
                  <a:lnTo>
                    <a:pt x="13500" y="514"/>
                  </a:lnTo>
                  <a:lnTo>
                    <a:pt x="14580" y="514"/>
                  </a:lnTo>
                  <a:lnTo>
                    <a:pt x="17820" y="1542"/>
                  </a:lnTo>
                  <a:lnTo>
                    <a:pt x="18360" y="1542"/>
                  </a:lnTo>
                  <a:lnTo>
                    <a:pt x="18900" y="2571"/>
                  </a:lnTo>
                  <a:lnTo>
                    <a:pt x="19980" y="3085"/>
                  </a:lnTo>
                  <a:lnTo>
                    <a:pt x="21060" y="4114"/>
                  </a:lnTo>
                  <a:lnTo>
                    <a:pt x="21060" y="6171"/>
                  </a:lnTo>
                  <a:lnTo>
                    <a:pt x="21600" y="6685"/>
                  </a:lnTo>
                  <a:lnTo>
                    <a:pt x="21600" y="7714"/>
                  </a:lnTo>
                  <a:lnTo>
                    <a:pt x="21060" y="8742"/>
                  </a:lnTo>
                  <a:lnTo>
                    <a:pt x="19980" y="11314"/>
                  </a:lnTo>
                  <a:lnTo>
                    <a:pt x="17820" y="13371"/>
                  </a:lnTo>
                  <a:lnTo>
                    <a:pt x="15120" y="15428"/>
                  </a:lnTo>
                  <a:lnTo>
                    <a:pt x="11880" y="16457"/>
                  </a:lnTo>
                  <a:lnTo>
                    <a:pt x="11340" y="16457"/>
                  </a:lnTo>
                  <a:lnTo>
                    <a:pt x="10800" y="16971"/>
                  </a:lnTo>
                  <a:lnTo>
                    <a:pt x="10260" y="17999"/>
                  </a:lnTo>
                  <a:lnTo>
                    <a:pt x="9720" y="18514"/>
                  </a:lnTo>
                  <a:lnTo>
                    <a:pt x="9720" y="19542"/>
                  </a:lnTo>
                  <a:lnTo>
                    <a:pt x="8640" y="20571"/>
                  </a:lnTo>
                  <a:lnTo>
                    <a:pt x="8640" y="21085"/>
                  </a:lnTo>
                  <a:lnTo>
                    <a:pt x="8100" y="21600"/>
                  </a:lnTo>
                  <a:lnTo>
                    <a:pt x="6480" y="21600"/>
                  </a:lnTo>
                  <a:lnTo>
                    <a:pt x="5940" y="21085"/>
                  </a:lnTo>
                  <a:lnTo>
                    <a:pt x="3239" y="21085"/>
                  </a:lnTo>
                  <a:lnTo>
                    <a:pt x="2699" y="20571"/>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8" name="Google Shape;318;p64"/>
            <p:cNvSpPr/>
            <p:nvPr/>
          </p:nvSpPr>
          <p:spPr>
            <a:xfrm>
              <a:off x="349573" y="744670"/>
              <a:ext cx="389124" cy="874530"/>
            </a:xfrm>
            <a:custGeom>
              <a:avLst/>
              <a:gdLst/>
              <a:ahLst/>
              <a:cxnLst/>
              <a:rect l="l" t="t" r="r" b="b"/>
              <a:pathLst>
                <a:path w="21600" h="21600" extrusionOk="0">
                  <a:moveTo>
                    <a:pt x="6608" y="589"/>
                  </a:moveTo>
                  <a:lnTo>
                    <a:pt x="6608" y="1178"/>
                  </a:lnTo>
                  <a:lnTo>
                    <a:pt x="6447" y="1178"/>
                  </a:lnTo>
                  <a:lnTo>
                    <a:pt x="5802" y="1439"/>
                  </a:lnTo>
                  <a:lnTo>
                    <a:pt x="5641" y="1636"/>
                  </a:lnTo>
                  <a:lnTo>
                    <a:pt x="5480" y="1898"/>
                  </a:lnTo>
                  <a:lnTo>
                    <a:pt x="4997" y="2290"/>
                  </a:lnTo>
                  <a:lnTo>
                    <a:pt x="4513" y="2618"/>
                  </a:lnTo>
                  <a:lnTo>
                    <a:pt x="4191" y="2945"/>
                  </a:lnTo>
                  <a:lnTo>
                    <a:pt x="4029" y="3207"/>
                  </a:lnTo>
                  <a:lnTo>
                    <a:pt x="3868" y="3403"/>
                  </a:lnTo>
                  <a:lnTo>
                    <a:pt x="3868" y="3665"/>
                  </a:lnTo>
                  <a:lnTo>
                    <a:pt x="3707" y="4123"/>
                  </a:lnTo>
                  <a:lnTo>
                    <a:pt x="3868" y="4712"/>
                  </a:lnTo>
                  <a:lnTo>
                    <a:pt x="3707" y="7658"/>
                  </a:lnTo>
                  <a:lnTo>
                    <a:pt x="3707" y="7723"/>
                  </a:lnTo>
                  <a:lnTo>
                    <a:pt x="3223" y="7919"/>
                  </a:lnTo>
                  <a:lnTo>
                    <a:pt x="3062" y="8050"/>
                  </a:lnTo>
                  <a:lnTo>
                    <a:pt x="2740" y="8181"/>
                  </a:lnTo>
                  <a:lnTo>
                    <a:pt x="2579" y="8378"/>
                  </a:lnTo>
                  <a:lnTo>
                    <a:pt x="2417" y="8509"/>
                  </a:lnTo>
                  <a:lnTo>
                    <a:pt x="2256" y="8574"/>
                  </a:lnTo>
                  <a:lnTo>
                    <a:pt x="1934" y="9163"/>
                  </a:lnTo>
                  <a:lnTo>
                    <a:pt x="1773" y="9229"/>
                  </a:lnTo>
                  <a:lnTo>
                    <a:pt x="1773" y="9294"/>
                  </a:lnTo>
                  <a:lnTo>
                    <a:pt x="1934" y="9556"/>
                  </a:lnTo>
                  <a:lnTo>
                    <a:pt x="1773" y="9883"/>
                  </a:lnTo>
                  <a:lnTo>
                    <a:pt x="1934" y="10145"/>
                  </a:lnTo>
                  <a:lnTo>
                    <a:pt x="1773" y="10538"/>
                  </a:lnTo>
                  <a:lnTo>
                    <a:pt x="1450" y="10603"/>
                  </a:lnTo>
                  <a:lnTo>
                    <a:pt x="1450" y="10865"/>
                  </a:lnTo>
                  <a:lnTo>
                    <a:pt x="1611" y="10865"/>
                  </a:lnTo>
                  <a:lnTo>
                    <a:pt x="1611" y="12240"/>
                  </a:lnTo>
                  <a:lnTo>
                    <a:pt x="1450" y="12370"/>
                  </a:lnTo>
                  <a:lnTo>
                    <a:pt x="1450" y="12567"/>
                  </a:lnTo>
                  <a:lnTo>
                    <a:pt x="1611" y="12632"/>
                  </a:lnTo>
                  <a:lnTo>
                    <a:pt x="1611" y="12698"/>
                  </a:lnTo>
                  <a:lnTo>
                    <a:pt x="1773" y="12763"/>
                  </a:lnTo>
                  <a:lnTo>
                    <a:pt x="1773" y="13745"/>
                  </a:lnTo>
                  <a:lnTo>
                    <a:pt x="1611" y="14007"/>
                  </a:lnTo>
                  <a:lnTo>
                    <a:pt x="1611" y="14072"/>
                  </a:lnTo>
                  <a:lnTo>
                    <a:pt x="1289" y="14138"/>
                  </a:lnTo>
                  <a:lnTo>
                    <a:pt x="483" y="14465"/>
                  </a:lnTo>
                  <a:lnTo>
                    <a:pt x="322" y="14596"/>
                  </a:lnTo>
                  <a:lnTo>
                    <a:pt x="161" y="14792"/>
                  </a:lnTo>
                  <a:lnTo>
                    <a:pt x="161" y="17345"/>
                  </a:lnTo>
                  <a:lnTo>
                    <a:pt x="0" y="17410"/>
                  </a:lnTo>
                  <a:lnTo>
                    <a:pt x="0" y="17541"/>
                  </a:lnTo>
                  <a:lnTo>
                    <a:pt x="161" y="17738"/>
                  </a:lnTo>
                  <a:lnTo>
                    <a:pt x="161" y="18130"/>
                  </a:lnTo>
                  <a:lnTo>
                    <a:pt x="1128" y="18589"/>
                  </a:lnTo>
                  <a:lnTo>
                    <a:pt x="4352" y="18589"/>
                  </a:lnTo>
                  <a:lnTo>
                    <a:pt x="4352" y="18981"/>
                  </a:lnTo>
                  <a:lnTo>
                    <a:pt x="4513" y="19243"/>
                  </a:lnTo>
                  <a:lnTo>
                    <a:pt x="4513" y="20029"/>
                  </a:lnTo>
                  <a:lnTo>
                    <a:pt x="4835" y="20879"/>
                  </a:lnTo>
                  <a:lnTo>
                    <a:pt x="8059" y="20945"/>
                  </a:lnTo>
                  <a:lnTo>
                    <a:pt x="9188" y="21600"/>
                  </a:lnTo>
                  <a:lnTo>
                    <a:pt x="9510" y="21207"/>
                  </a:lnTo>
                  <a:lnTo>
                    <a:pt x="9510" y="20879"/>
                  </a:lnTo>
                  <a:lnTo>
                    <a:pt x="8543" y="20421"/>
                  </a:lnTo>
                  <a:lnTo>
                    <a:pt x="7576" y="20094"/>
                  </a:lnTo>
                  <a:lnTo>
                    <a:pt x="7414" y="20160"/>
                  </a:lnTo>
                  <a:lnTo>
                    <a:pt x="6608" y="20160"/>
                  </a:lnTo>
                  <a:lnTo>
                    <a:pt x="5964" y="20029"/>
                  </a:lnTo>
                  <a:lnTo>
                    <a:pt x="5319" y="19767"/>
                  </a:lnTo>
                  <a:lnTo>
                    <a:pt x="4835" y="19309"/>
                  </a:lnTo>
                  <a:lnTo>
                    <a:pt x="4513" y="18589"/>
                  </a:lnTo>
                  <a:lnTo>
                    <a:pt x="4513" y="18458"/>
                  </a:lnTo>
                  <a:lnTo>
                    <a:pt x="4191" y="17803"/>
                  </a:lnTo>
                  <a:lnTo>
                    <a:pt x="4352" y="17476"/>
                  </a:lnTo>
                  <a:lnTo>
                    <a:pt x="4997" y="17214"/>
                  </a:lnTo>
                  <a:lnTo>
                    <a:pt x="5964" y="16625"/>
                  </a:lnTo>
                  <a:lnTo>
                    <a:pt x="6286" y="16560"/>
                  </a:lnTo>
                  <a:lnTo>
                    <a:pt x="6447" y="16429"/>
                  </a:lnTo>
                  <a:lnTo>
                    <a:pt x="6770" y="16363"/>
                  </a:lnTo>
                  <a:lnTo>
                    <a:pt x="7576" y="16036"/>
                  </a:lnTo>
                  <a:lnTo>
                    <a:pt x="7576" y="15839"/>
                  </a:lnTo>
                  <a:lnTo>
                    <a:pt x="7737" y="15774"/>
                  </a:lnTo>
                  <a:lnTo>
                    <a:pt x="7737" y="15250"/>
                  </a:lnTo>
                  <a:lnTo>
                    <a:pt x="7576" y="15120"/>
                  </a:lnTo>
                  <a:lnTo>
                    <a:pt x="6608" y="14923"/>
                  </a:lnTo>
                  <a:lnTo>
                    <a:pt x="6286" y="14792"/>
                  </a:lnTo>
                  <a:lnTo>
                    <a:pt x="5964" y="14530"/>
                  </a:lnTo>
                  <a:lnTo>
                    <a:pt x="5964" y="14138"/>
                  </a:lnTo>
                  <a:lnTo>
                    <a:pt x="6125" y="14007"/>
                  </a:lnTo>
                  <a:lnTo>
                    <a:pt x="6286" y="13941"/>
                  </a:lnTo>
                  <a:lnTo>
                    <a:pt x="6608" y="13876"/>
                  </a:lnTo>
                  <a:lnTo>
                    <a:pt x="7092" y="13876"/>
                  </a:lnTo>
                  <a:lnTo>
                    <a:pt x="8382" y="13156"/>
                  </a:lnTo>
                  <a:lnTo>
                    <a:pt x="9026" y="12501"/>
                  </a:lnTo>
                  <a:lnTo>
                    <a:pt x="9026" y="12109"/>
                  </a:lnTo>
                  <a:lnTo>
                    <a:pt x="9994" y="12043"/>
                  </a:lnTo>
                  <a:lnTo>
                    <a:pt x="9994" y="11585"/>
                  </a:lnTo>
                  <a:lnTo>
                    <a:pt x="9026" y="11389"/>
                  </a:lnTo>
                  <a:lnTo>
                    <a:pt x="9026" y="11323"/>
                  </a:lnTo>
                  <a:lnTo>
                    <a:pt x="8865" y="11258"/>
                  </a:lnTo>
                  <a:lnTo>
                    <a:pt x="8865" y="10996"/>
                  </a:lnTo>
                  <a:lnTo>
                    <a:pt x="9188" y="10865"/>
                  </a:lnTo>
                  <a:lnTo>
                    <a:pt x="9510" y="10865"/>
                  </a:lnTo>
                  <a:lnTo>
                    <a:pt x="11122" y="10930"/>
                  </a:lnTo>
                  <a:lnTo>
                    <a:pt x="11444" y="10276"/>
                  </a:lnTo>
                  <a:lnTo>
                    <a:pt x="11444" y="10210"/>
                  </a:lnTo>
                  <a:lnTo>
                    <a:pt x="11605" y="10145"/>
                  </a:lnTo>
                  <a:lnTo>
                    <a:pt x="11605" y="10014"/>
                  </a:lnTo>
                  <a:lnTo>
                    <a:pt x="11928" y="9818"/>
                  </a:lnTo>
                  <a:lnTo>
                    <a:pt x="12089" y="9687"/>
                  </a:lnTo>
                  <a:lnTo>
                    <a:pt x="12411" y="9621"/>
                  </a:lnTo>
                  <a:lnTo>
                    <a:pt x="12895" y="9556"/>
                  </a:lnTo>
                  <a:lnTo>
                    <a:pt x="13217" y="9621"/>
                  </a:lnTo>
                  <a:lnTo>
                    <a:pt x="14829" y="9621"/>
                  </a:lnTo>
                  <a:lnTo>
                    <a:pt x="15958" y="9490"/>
                  </a:lnTo>
                  <a:lnTo>
                    <a:pt x="16925" y="9229"/>
                  </a:lnTo>
                  <a:lnTo>
                    <a:pt x="17731" y="8574"/>
                  </a:lnTo>
                  <a:lnTo>
                    <a:pt x="17731" y="8378"/>
                  </a:lnTo>
                  <a:lnTo>
                    <a:pt x="17570" y="8181"/>
                  </a:lnTo>
                  <a:lnTo>
                    <a:pt x="17247" y="7658"/>
                  </a:lnTo>
                  <a:lnTo>
                    <a:pt x="16764" y="7134"/>
                  </a:lnTo>
                  <a:lnTo>
                    <a:pt x="16602" y="7069"/>
                  </a:lnTo>
                  <a:lnTo>
                    <a:pt x="16602" y="7003"/>
                  </a:lnTo>
                  <a:lnTo>
                    <a:pt x="16119" y="6610"/>
                  </a:lnTo>
                  <a:lnTo>
                    <a:pt x="16119" y="6414"/>
                  </a:lnTo>
                  <a:lnTo>
                    <a:pt x="16280" y="6349"/>
                  </a:lnTo>
                  <a:lnTo>
                    <a:pt x="16280" y="6218"/>
                  </a:lnTo>
                  <a:lnTo>
                    <a:pt x="16119" y="5890"/>
                  </a:lnTo>
                  <a:lnTo>
                    <a:pt x="16119" y="5170"/>
                  </a:lnTo>
                  <a:lnTo>
                    <a:pt x="16280" y="4974"/>
                  </a:lnTo>
                  <a:lnTo>
                    <a:pt x="17247" y="4385"/>
                  </a:lnTo>
                  <a:lnTo>
                    <a:pt x="17247" y="4189"/>
                  </a:lnTo>
                  <a:lnTo>
                    <a:pt x="17570" y="4058"/>
                  </a:lnTo>
                  <a:lnTo>
                    <a:pt x="17731" y="3927"/>
                  </a:lnTo>
                  <a:lnTo>
                    <a:pt x="18537" y="3599"/>
                  </a:lnTo>
                  <a:lnTo>
                    <a:pt x="19826" y="3207"/>
                  </a:lnTo>
                  <a:lnTo>
                    <a:pt x="20471" y="2945"/>
                  </a:lnTo>
                  <a:lnTo>
                    <a:pt x="21116" y="2749"/>
                  </a:lnTo>
                  <a:lnTo>
                    <a:pt x="21277" y="2683"/>
                  </a:lnTo>
                  <a:lnTo>
                    <a:pt x="21438" y="2487"/>
                  </a:lnTo>
                  <a:lnTo>
                    <a:pt x="21600" y="2356"/>
                  </a:lnTo>
                  <a:lnTo>
                    <a:pt x="21600" y="2094"/>
                  </a:lnTo>
                  <a:lnTo>
                    <a:pt x="21438" y="2029"/>
                  </a:lnTo>
                  <a:lnTo>
                    <a:pt x="21116" y="2029"/>
                  </a:lnTo>
                  <a:lnTo>
                    <a:pt x="21116" y="1963"/>
                  </a:lnTo>
                  <a:lnTo>
                    <a:pt x="20794" y="1963"/>
                  </a:lnTo>
                  <a:lnTo>
                    <a:pt x="20794" y="1832"/>
                  </a:lnTo>
                  <a:lnTo>
                    <a:pt x="20955" y="1832"/>
                  </a:lnTo>
                  <a:lnTo>
                    <a:pt x="20310" y="1898"/>
                  </a:lnTo>
                  <a:lnTo>
                    <a:pt x="20310" y="1963"/>
                  </a:lnTo>
                  <a:lnTo>
                    <a:pt x="20149" y="2159"/>
                  </a:lnTo>
                  <a:lnTo>
                    <a:pt x="20149" y="2421"/>
                  </a:lnTo>
                  <a:lnTo>
                    <a:pt x="19826" y="2683"/>
                  </a:lnTo>
                  <a:lnTo>
                    <a:pt x="19826" y="2879"/>
                  </a:lnTo>
                  <a:lnTo>
                    <a:pt x="15635" y="2879"/>
                  </a:lnTo>
                  <a:lnTo>
                    <a:pt x="16925" y="1701"/>
                  </a:lnTo>
                  <a:lnTo>
                    <a:pt x="14185" y="1112"/>
                  </a:lnTo>
                  <a:lnTo>
                    <a:pt x="13701" y="916"/>
                  </a:lnTo>
                  <a:lnTo>
                    <a:pt x="12411" y="719"/>
                  </a:lnTo>
                  <a:lnTo>
                    <a:pt x="11767" y="589"/>
                  </a:lnTo>
                  <a:lnTo>
                    <a:pt x="11605" y="523"/>
                  </a:lnTo>
                  <a:lnTo>
                    <a:pt x="11605" y="196"/>
                  </a:lnTo>
                  <a:lnTo>
                    <a:pt x="11283" y="65"/>
                  </a:lnTo>
                  <a:lnTo>
                    <a:pt x="11122" y="65"/>
                  </a:lnTo>
                  <a:lnTo>
                    <a:pt x="10800" y="0"/>
                  </a:lnTo>
                  <a:lnTo>
                    <a:pt x="10477" y="130"/>
                  </a:lnTo>
                  <a:lnTo>
                    <a:pt x="9671" y="523"/>
                  </a:lnTo>
                  <a:lnTo>
                    <a:pt x="9671" y="392"/>
                  </a:lnTo>
                  <a:lnTo>
                    <a:pt x="9510" y="261"/>
                  </a:lnTo>
                  <a:lnTo>
                    <a:pt x="9188" y="130"/>
                  </a:lnTo>
                  <a:lnTo>
                    <a:pt x="8704" y="130"/>
                  </a:lnTo>
                  <a:lnTo>
                    <a:pt x="7576" y="0"/>
                  </a:lnTo>
                  <a:lnTo>
                    <a:pt x="7576" y="65"/>
                  </a:lnTo>
                  <a:lnTo>
                    <a:pt x="7253" y="327"/>
                  </a:lnTo>
                  <a:lnTo>
                    <a:pt x="6608" y="589"/>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19" name="Google Shape;319;p64"/>
            <p:cNvSpPr/>
            <p:nvPr/>
          </p:nvSpPr>
          <p:spPr>
            <a:xfrm>
              <a:off x="342977" y="227906"/>
              <a:ext cx="774360" cy="757944"/>
            </a:xfrm>
            <a:custGeom>
              <a:avLst/>
              <a:gdLst/>
              <a:ahLst/>
              <a:cxnLst/>
              <a:rect l="l" t="t" r="r" b="b"/>
              <a:pathLst>
                <a:path w="21600" h="21600" extrusionOk="0">
                  <a:moveTo>
                    <a:pt x="11774" y="21222"/>
                  </a:moveTo>
                  <a:lnTo>
                    <a:pt x="11855" y="20995"/>
                  </a:lnTo>
                  <a:lnTo>
                    <a:pt x="12018" y="20693"/>
                  </a:lnTo>
                  <a:lnTo>
                    <a:pt x="12342" y="20240"/>
                  </a:lnTo>
                  <a:lnTo>
                    <a:pt x="12748" y="19560"/>
                  </a:lnTo>
                  <a:lnTo>
                    <a:pt x="13154" y="18579"/>
                  </a:lnTo>
                  <a:lnTo>
                    <a:pt x="13642" y="17295"/>
                  </a:lnTo>
                  <a:lnTo>
                    <a:pt x="14372" y="16615"/>
                  </a:lnTo>
                  <a:lnTo>
                    <a:pt x="15022" y="16086"/>
                  </a:lnTo>
                  <a:lnTo>
                    <a:pt x="15915" y="15633"/>
                  </a:lnTo>
                  <a:lnTo>
                    <a:pt x="16890" y="15331"/>
                  </a:lnTo>
                  <a:lnTo>
                    <a:pt x="16971" y="15255"/>
                  </a:lnTo>
                  <a:lnTo>
                    <a:pt x="17296" y="15104"/>
                  </a:lnTo>
                  <a:lnTo>
                    <a:pt x="17621" y="14878"/>
                  </a:lnTo>
                  <a:lnTo>
                    <a:pt x="18108" y="14425"/>
                  </a:lnTo>
                  <a:lnTo>
                    <a:pt x="18514" y="13820"/>
                  </a:lnTo>
                  <a:lnTo>
                    <a:pt x="18920" y="12990"/>
                  </a:lnTo>
                  <a:lnTo>
                    <a:pt x="19163" y="12008"/>
                  </a:lnTo>
                  <a:lnTo>
                    <a:pt x="19245" y="10724"/>
                  </a:lnTo>
                  <a:lnTo>
                    <a:pt x="20869" y="8156"/>
                  </a:lnTo>
                  <a:lnTo>
                    <a:pt x="20950" y="8081"/>
                  </a:lnTo>
                  <a:lnTo>
                    <a:pt x="21275" y="7703"/>
                  </a:lnTo>
                  <a:lnTo>
                    <a:pt x="21518" y="7174"/>
                  </a:lnTo>
                  <a:lnTo>
                    <a:pt x="21600" y="6419"/>
                  </a:lnTo>
                  <a:lnTo>
                    <a:pt x="21600" y="5815"/>
                  </a:lnTo>
                  <a:lnTo>
                    <a:pt x="21437" y="5513"/>
                  </a:lnTo>
                  <a:lnTo>
                    <a:pt x="21031" y="5211"/>
                  </a:lnTo>
                  <a:lnTo>
                    <a:pt x="20381" y="4984"/>
                  </a:lnTo>
                  <a:lnTo>
                    <a:pt x="20219" y="4909"/>
                  </a:lnTo>
                  <a:lnTo>
                    <a:pt x="19894" y="4682"/>
                  </a:lnTo>
                  <a:lnTo>
                    <a:pt x="19407" y="4380"/>
                  </a:lnTo>
                  <a:lnTo>
                    <a:pt x="18839" y="4153"/>
                  </a:lnTo>
                  <a:lnTo>
                    <a:pt x="18189" y="4153"/>
                  </a:lnTo>
                  <a:lnTo>
                    <a:pt x="16159" y="3549"/>
                  </a:lnTo>
                  <a:lnTo>
                    <a:pt x="15996" y="3474"/>
                  </a:lnTo>
                  <a:lnTo>
                    <a:pt x="15834" y="3549"/>
                  </a:lnTo>
                  <a:lnTo>
                    <a:pt x="15672" y="3549"/>
                  </a:lnTo>
                  <a:lnTo>
                    <a:pt x="15509" y="3625"/>
                  </a:lnTo>
                  <a:lnTo>
                    <a:pt x="15428" y="3700"/>
                  </a:lnTo>
                  <a:lnTo>
                    <a:pt x="15347" y="3700"/>
                  </a:lnTo>
                  <a:lnTo>
                    <a:pt x="15509" y="3398"/>
                  </a:lnTo>
                  <a:lnTo>
                    <a:pt x="15509" y="3247"/>
                  </a:lnTo>
                  <a:lnTo>
                    <a:pt x="15590" y="3096"/>
                  </a:lnTo>
                  <a:lnTo>
                    <a:pt x="15590" y="3020"/>
                  </a:lnTo>
                  <a:lnTo>
                    <a:pt x="15428" y="2869"/>
                  </a:lnTo>
                  <a:lnTo>
                    <a:pt x="14697" y="2869"/>
                  </a:lnTo>
                  <a:lnTo>
                    <a:pt x="14535" y="2794"/>
                  </a:lnTo>
                  <a:lnTo>
                    <a:pt x="14291" y="2794"/>
                  </a:lnTo>
                  <a:lnTo>
                    <a:pt x="14048" y="2718"/>
                  </a:lnTo>
                  <a:lnTo>
                    <a:pt x="13398" y="2718"/>
                  </a:lnTo>
                  <a:lnTo>
                    <a:pt x="13154" y="2869"/>
                  </a:lnTo>
                  <a:lnTo>
                    <a:pt x="12911" y="2945"/>
                  </a:lnTo>
                  <a:lnTo>
                    <a:pt x="12424" y="3172"/>
                  </a:lnTo>
                  <a:lnTo>
                    <a:pt x="12099" y="3398"/>
                  </a:lnTo>
                  <a:lnTo>
                    <a:pt x="11612" y="3700"/>
                  </a:lnTo>
                  <a:lnTo>
                    <a:pt x="11287" y="3700"/>
                  </a:lnTo>
                  <a:lnTo>
                    <a:pt x="11612" y="3549"/>
                  </a:lnTo>
                  <a:lnTo>
                    <a:pt x="11774" y="3398"/>
                  </a:lnTo>
                  <a:lnTo>
                    <a:pt x="11855" y="3247"/>
                  </a:lnTo>
                  <a:lnTo>
                    <a:pt x="12099" y="3020"/>
                  </a:lnTo>
                  <a:lnTo>
                    <a:pt x="12180" y="2869"/>
                  </a:lnTo>
                  <a:lnTo>
                    <a:pt x="12505" y="2567"/>
                  </a:lnTo>
                  <a:lnTo>
                    <a:pt x="12667" y="2492"/>
                  </a:lnTo>
                  <a:lnTo>
                    <a:pt x="12830" y="2341"/>
                  </a:lnTo>
                  <a:lnTo>
                    <a:pt x="12992" y="2114"/>
                  </a:lnTo>
                  <a:lnTo>
                    <a:pt x="13073" y="1888"/>
                  </a:lnTo>
                  <a:lnTo>
                    <a:pt x="13073" y="1737"/>
                  </a:lnTo>
                  <a:lnTo>
                    <a:pt x="12667" y="981"/>
                  </a:lnTo>
                  <a:lnTo>
                    <a:pt x="12018" y="302"/>
                  </a:lnTo>
                  <a:lnTo>
                    <a:pt x="11774" y="151"/>
                  </a:lnTo>
                  <a:lnTo>
                    <a:pt x="11449" y="0"/>
                  </a:lnTo>
                  <a:lnTo>
                    <a:pt x="11206" y="151"/>
                  </a:lnTo>
                  <a:lnTo>
                    <a:pt x="11124" y="302"/>
                  </a:lnTo>
                  <a:lnTo>
                    <a:pt x="10962" y="302"/>
                  </a:lnTo>
                  <a:lnTo>
                    <a:pt x="10962" y="377"/>
                  </a:lnTo>
                  <a:lnTo>
                    <a:pt x="10800" y="679"/>
                  </a:lnTo>
                  <a:lnTo>
                    <a:pt x="10718" y="755"/>
                  </a:lnTo>
                  <a:lnTo>
                    <a:pt x="10718" y="830"/>
                  </a:lnTo>
                  <a:lnTo>
                    <a:pt x="10637" y="906"/>
                  </a:lnTo>
                  <a:lnTo>
                    <a:pt x="10393" y="906"/>
                  </a:lnTo>
                  <a:lnTo>
                    <a:pt x="10312" y="830"/>
                  </a:lnTo>
                  <a:lnTo>
                    <a:pt x="9906" y="830"/>
                  </a:lnTo>
                  <a:lnTo>
                    <a:pt x="9825" y="906"/>
                  </a:lnTo>
                  <a:lnTo>
                    <a:pt x="9500" y="906"/>
                  </a:lnTo>
                  <a:lnTo>
                    <a:pt x="9419" y="830"/>
                  </a:lnTo>
                  <a:lnTo>
                    <a:pt x="9257" y="830"/>
                  </a:lnTo>
                  <a:lnTo>
                    <a:pt x="9175" y="906"/>
                  </a:lnTo>
                  <a:lnTo>
                    <a:pt x="9094" y="906"/>
                  </a:lnTo>
                  <a:lnTo>
                    <a:pt x="8851" y="830"/>
                  </a:lnTo>
                  <a:lnTo>
                    <a:pt x="8851" y="1057"/>
                  </a:lnTo>
                  <a:lnTo>
                    <a:pt x="8688" y="1057"/>
                  </a:lnTo>
                  <a:lnTo>
                    <a:pt x="8607" y="981"/>
                  </a:lnTo>
                  <a:lnTo>
                    <a:pt x="8201" y="981"/>
                  </a:lnTo>
                  <a:lnTo>
                    <a:pt x="7876" y="1057"/>
                  </a:lnTo>
                  <a:lnTo>
                    <a:pt x="7795" y="1057"/>
                  </a:lnTo>
                  <a:lnTo>
                    <a:pt x="7470" y="1132"/>
                  </a:lnTo>
                  <a:lnTo>
                    <a:pt x="7470" y="226"/>
                  </a:lnTo>
                  <a:lnTo>
                    <a:pt x="7389" y="75"/>
                  </a:lnTo>
                  <a:lnTo>
                    <a:pt x="7145" y="75"/>
                  </a:lnTo>
                  <a:lnTo>
                    <a:pt x="7145" y="151"/>
                  </a:lnTo>
                  <a:lnTo>
                    <a:pt x="6983" y="302"/>
                  </a:lnTo>
                  <a:lnTo>
                    <a:pt x="6739" y="226"/>
                  </a:lnTo>
                  <a:lnTo>
                    <a:pt x="6333" y="377"/>
                  </a:lnTo>
                  <a:lnTo>
                    <a:pt x="6333" y="528"/>
                  </a:lnTo>
                  <a:lnTo>
                    <a:pt x="5765" y="604"/>
                  </a:lnTo>
                  <a:lnTo>
                    <a:pt x="5603" y="377"/>
                  </a:lnTo>
                  <a:lnTo>
                    <a:pt x="5440" y="377"/>
                  </a:lnTo>
                  <a:lnTo>
                    <a:pt x="5196" y="302"/>
                  </a:lnTo>
                  <a:lnTo>
                    <a:pt x="5034" y="302"/>
                  </a:lnTo>
                  <a:lnTo>
                    <a:pt x="4709" y="151"/>
                  </a:lnTo>
                  <a:lnTo>
                    <a:pt x="4709" y="377"/>
                  </a:lnTo>
                  <a:lnTo>
                    <a:pt x="4872" y="377"/>
                  </a:lnTo>
                  <a:lnTo>
                    <a:pt x="5034" y="528"/>
                  </a:lnTo>
                  <a:lnTo>
                    <a:pt x="5034" y="830"/>
                  </a:lnTo>
                  <a:lnTo>
                    <a:pt x="5196" y="981"/>
                  </a:lnTo>
                  <a:lnTo>
                    <a:pt x="5521" y="981"/>
                  </a:lnTo>
                  <a:lnTo>
                    <a:pt x="5521" y="1283"/>
                  </a:lnTo>
                  <a:lnTo>
                    <a:pt x="5196" y="1434"/>
                  </a:lnTo>
                  <a:lnTo>
                    <a:pt x="4466" y="2190"/>
                  </a:lnTo>
                  <a:lnTo>
                    <a:pt x="3735" y="1963"/>
                  </a:lnTo>
                  <a:lnTo>
                    <a:pt x="3572" y="1963"/>
                  </a:lnTo>
                  <a:lnTo>
                    <a:pt x="3410" y="1888"/>
                  </a:lnTo>
                  <a:lnTo>
                    <a:pt x="3166" y="1888"/>
                  </a:lnTo>
                  <a:lnTo>
                    <a:pt x="3166" y="1737"/>
                  </a:lnTo>
                  <a:lnTo>
                    <a:pt x="3085" y="1661"/>
                  </a:lnTo>
                  <a:lnTo>
                    <a:pt x="3085" y="1586"/>
                  </a:lnTo>
                  <a:lnTo>
                    <a:pt x="3004" y="1510"/>
                  </a:lnTo>
                  <a:lnTo>
                    <a:pt x="2111" y="1661"/>
                  </a:lnTo>
                  <a:lnTo>
                    <a:pt x="2111" y="1963"/>
                  </a:lnTo>
                  <a:lnTo>
                    <a:pt x="2436" y="1963"/>
                  </a:lnTo>
                  <a:lnTo>
                    <a:pt x="2517" y="2341"/>
                  </a:lnTo>
                  <a:lnTo>
                    <a:pt x="2436" y="2265"/>
                  </a:lnTo>
                  <a:lnTo>
                    <a:pt x="2354" y="2265"/>
                  </a:lnTo>
                  <a:lnTo>
                    <a:pt x="2273" y="2190"/>
                  </a:lnTo>
                  <a:lnTo>
                    <a:pt x="2192" y="2190"/>
                  </a:lnTo>
                  <a:lnTo>
                    <a:pt x="2111" y="2265"/>
                  </a:lnTo>
                  <a:lnTo>
                    <a:pt x="2111" y="2643"/>
                  </a:lnTo>
                  <a:lnTo>
                    <a:pt x="2192" y="2643"/>
                  </a:lnTo>
                  <a:lnTo>
                    <a:pt x="2192" y="2718"/>
                  </a:lnTo>
                  <a:lnTo>
                    <a:pt x="2354" y="3020"/>
                  </a:lnTo>
                  <a:lnTo>
                    <a:pt x="2436" y="3247"/>
                  </a:lnTo>
                  <a:lnTo>
                    <a:pt x="2436" y="3625"/>
                  </a:lnTo>
                  <a:lnTo>
                    <a:pt x="2111" y="4758"/>
                  </a:lnTo>
                  <a:lnTo>
                    <a:pt x="2030" y="4984"/>
                  </a:lnTo>
                  <a:lnTo>
                    <a:pt x="1786" y="4984"/>
                  </a:lnTo>
                  <a:lnTo>
                    <a:pt x="1705" y="4909"/>
                  </a:lnTo>
                  <a:lnTo>
                    <a:pt x="1542" y="4909"/>
                  </a:lnTo>
                  <a:lnTo>
                    <a:pt x="1461" y="4984"/>
                  </a:lnTo>
                  <a:lnTo>
                    <a:pt x="1299" y="4984"/>
                  </a:lnTo>
                  <a:lnTo>
                    <a:pt x="1136" y="5060"/>
                  </a:lnTo>
                  <a:lnTo>
                    <a:pt x="893" y="5060"/>
                  </a:lnTo>
                  <a:lnTo>
                    <a:pt x="406" y="5513"/>
                  </a:lnTo>
                  <a:lnTo>
                    <a:pt x="406" y="5739"/>
                  </a:lnTo>
                  <a:lnTo>
                    <a:pt x="324" y="5890"/>
                  </a:lnTo>
                  <a:lnTo>
                    <a:pt x="243" y="5966"/>
                  </a:lnTo>
                  <a:lnTo>
                    <a:pt x="243" y="6041"/>
                  </a:lnTo>
                  <a:lnTo>
                    <a:pt x="81" y="6193"/>
                  </a:lnTo>
                  <a:lnTo>
                    <a:pt x="0" y="6344"/>
                  </a:lnTo>
                  <a:lnTo>
                    <a:pt x="0" y="6872"/>
                  </a:lnTo>
                  <a:lnTo>
                    <a:pt x="81" y="7099"/>
                  </a:lnTo>
                  <a:lnTo>
                    <a:pt x="81" y="7174"/>
                  </a:lnTo>
                  <a:lnTo>
                    <a:pt x="162" y="7250"/>
                  </a:lnTo>
                  <a:lnTo>
                    <a:pt x="162" y="7325"/>
                  </a:lnTo>
                  <a:lnTo>
                    <a:pt x="243" y="7476"/>
                  </a:lnTo>
                  <a:lnTo>
                    <a:pt x="243" y="7552"/>
                  </a:lnTo>
                  <a:lnTo>
                    <a:pt x="162" y="7552"/>
                  </a:lnTo>
                  <a:lnTo>
                    <a:pt x="243" y="7552"/>
                  </a:lnTo>
                  <a:lnTo>
                    <a:pt x="406" y="7476"/>
                  </a:lnTo>
                  <a:lnTo>
                    <a:pt x="487" y="7476"/>
                  </a:lnTo>
                  <a:lnTo>
                    <a:pt x="730" y="7703"/>
                  </a:lnTo>
                  <a:lnTo>
                    <a:pt x="893" y="7703"/>
                  </a:lnTo>
                  <a:lnTo>
                    <a:pt x="1055" y="7779"/>
                  </a:lnTo>
                  <a:lnTo>
                    <a:pt x="1218" y="7779"/>
                  </a:lnTo>
                  <a:lnTo>
                    <a:pt x="1380" y="7703"/>
                  </a:lnTo>
                  <a:lnTo>
                    <a:pt x="1542" y="7552"/>
                  </a:lnTo>
                  <a:lnTo>
                    <a:pt x="1705" y="7476"/>
                  </a:lnTo>
                  <a:lnTo>
                    <a:pt x="1705" y="7401"/>
                  </a:lnTo>
                  <a:lnTo>
                    <a:pt x="1705" y="8458"/>
                  </a:lnTo>
                  <a:lnTo>
                    <a:pt x="1786" y="8458"/>
                  </a:lnTo>
                  <a:lnTo>
                    <a:pt x="1948" y="8534"/>
                  </a:lnTo>
                  <a:lnTo>
                    <a:pt x="2842" y="8534"/>
                  </a:lnTo>
                  <a:lnTo>
                    <a:pt x="3004" y="8458"/>
                  </a:lnTo>
                  <a:lnTo>
                    <a:pt x="3166" y="8458"/>
                  </a:lnTo>
                  <a:lnTo>
                    <a:pt x="3491" y="8156"/>
                  </a:lnTo>
                  <a:lnTo>
                    <a:pt x="3491" y="8081"/>
                  </a:lnTo>
                  <a:lnTo>
                    <a:pt x="3816" y="7930"/>
                  </a:lnTo>
                  <a:lnTo>
                    <a:pt x="3897" y="7930"/>
                  </a:lnTo>
                  <a:lnTo>
                    <a:pt x="4060" y="8005"/>
                  </a:lnTo>
                  <a:lnTo>
                    <a:pt x="4141" y="8005"/>
                  </a:lnTo>
                  <a:lnTo>
                    <a:pt x="4384" y="7779"/>
                  </a:lnTo>
                  <a:lnTo>
                    <a:pt x="4547" y="7779"/>
                  </a:lnTo>
                  <a:lnTo>
                    <a:pt x="4547" y="8534"/>
                  </a:lnTo>
                  <a:lnTo>
                    <a:pt x="4628" y="8987"/>
                  </a:lnTo>
                  <a:lnTo>
                    <a:pt x="5034" y="9365"/>
                  </a:lnTo>
                  <a:lnTo>
                    <a:pt x="5521" y="9516"/>
                  </a:lnTo>
                  <a:lnTo>
                    <a:pt x="5927" y="9440"/>
                  </a:lnTo>
                  <a:lnTo>
                    <a:pt x="6009" y="9516"/>
                  </a:lnTo>
                  <a:lnTo>
                    <a:pt x="6009" y="9591"/>
                  </a:lnTo>
                  <a:lnTo>
                    <a:pt x="6171" y="9893"/>
                  </a:lnTo>
                  <a:lnTo>
                    <a:pt x="6333" y="10044"/>
                  </a:lnTo>
                  <a:lnTo>
                    <a:pt x="6577" y="10120"/>
                  </a:lnTo>
                  <a:lnTo>
                    <a:pt x="6658" y="10120"/>
                  </a:lnTo>
                  <a:lnTo>
                    <a:pt x="6739" y="10271"/>
                  </a:lnTo>
                  <a:lnTo>
                    <a:pt x="6902" y="10346"/>
                  </a:lnTo>
                  <a:lnTo>
                    <a:pt x="7064" y="10497"/>
                  </a:lnTo>
                  <a:lnTo>
                    <a:pt x="7227" y="10724"/>
                  </a:lnTo>
                  <a:lnTo>
                    <a:pt x="7389" y="10875"/>
                  </a:lnTo>
                  <a:lnTo>
                    <a:pt x="7389" y="11102"/>
                  </a:lnTo>
                  <a:lnTo>
                    <a:pt x="8363" y="11177"/>
                  </a:lnTo>
                  <a:lnTo>
                    <a:pt x="8363" y="11253"/>
                  </a:lnTo>
                  <a:lnTo>
                    <a:pt x="8282" y="11328"/>
                  </a:lnTo>
                  <a:lnTo>
                    <a:pt x="8282" y="11630"/>
                  </a:lnTo>
                  <a:lnTo>
                    <a:pt x="8445" y="11781"/>
                  </a:lnTo>
                  <a:lnTo>
                    <a:pt x="8526" y="11781"/>
                  </a:lnTo>
                  <a:lnTo>
                    <a:pt x="8607" y="11857"/>
                  </a:lnTo>
                  <a:lnTo>
                    <a:pt x="8688" y="12008"/>
                  </a:lnTo>
                  <a:lnTo>
                    <a:pt x="8688" y="13669"/>
                  </a:lnTo>
                  <a:lnTo>
                    <a:pt x="8526" y="13896"/>
                  </a:lnTo>
                  <a:lnTo>
                    <a:pt x="8607" y="13896"/>
                  </a:lnTo>
                  <a:lnTo>
                    <a:pt x="8607" y="13972"/>
                  </a:lnTo>
                  <a:lnTo>
                    <a:pt x="8688" y="14047"/>
                  </a:lnTo>
                  <a:lnTo>
                    <a:pt x="8688" y="14349"/>
                  </a:lnTo>
                  <a:lnTo>
                    <a:pt x="8769" y="14500"/>
                  </a:lnTo>
                  <a:lnTo>
                    <a:pt x="8769" y="14953"/>
                  </a:lnTo>
                  <a:lnTo>
                    <a:pt x="8851" y="15406"/>
                  </a:lnTo>
                  <a:lnTo>
                    <a:pt x="8851" y="15709"/>
                  </a:lnTo>
                  <a:lnTo>
                    <a:pt x="8932" y="15709"/>
                  </a:lnTo>
                  <a:lnTo>
                    <a:pt x="8932" y="15784"/>
                  </a:lnTo>
                  <a:lnTo>
                    <a:pt x="9013" y="15860"/>
                  </a:lnTo>
                  <a:lnTo>
                    <a:pt x="9175" y="15860"/>
                  </a:lnTo>
                  <a:lnTo>
                    <a:pt x="9581" y="16011"/>
                  </a:lnTo>
                  <a:lnTo>
                    <a:pt x="9663" y="15935"/>
                  </a:lnTo>
                  <a:lnTo>
                    <a:pt x="9987" y="15935"/>
                  </a:lnTo>
                  <a:lnTo>
                    <a:pt x="10069" y="16011"/>
                  </a:lnTo>
                  <a:lnTo>
                    <a:pt x="10312" y="16464"/>
                  </a:lnTo>
                  <a:lnTo>
                    <a:pt x="10393" y="16690"/>
                  </a:lnTo>
                  <a:lnTo>
                    <a:pt x="10393" y="16917"/>
                  </a:lnTo>
                  <a:lnTo>
                    <a:pt x="10556" y="16993"/>
                  </a:lnTo>
                  <a:lnTo>
                    <a:pt x="10718" y="16993"/>
                  </a:lnTo>
                  <a:lnTo>
                    <a:pt x="10800" y="17068"/>
                  </a:lnTo>
                  <a:lnTo>
                    <a:pt x="10881" y="17068"/>
                  </a:lnTo>
                  <a:lnTo>
                    <a:pt x="10962" y="17144"/>
                  </a:lnTo>
                  <a:lnTo>
                    <a:pt x="10962" y="17597"/>
                  </a:lnTo>
                  <a:lnTo>
                    <a:pt x="10800" y="17823"/>
                  </a:lnTo>
                  <a:lnTo>
                    <a:pt x="10475" y="18125"/>
                  </a:lnTo>
                  <a:lnTo>
                    <a:pt x="10069" y="18427"/>
                  </a:lnTo>
                  <a:lnTo>
                    <a:pt x="9744" y="18654"/>
                  </a:lnTo>
                  <a:lnTo>
                    <a:pt x="9500" y="18881"/>
                  </a:lnTo>
                  <a:lnTo>
                    <a:pt x="9419" y="18881"/>
                  </a:lnTo>
                  <a:lnTo>
                    <a:pt x="9338" y="18956"/>
                  </a:lnTo>
                  <a:lnTo>
                    <a:pt x="9257" y="19107"/>
                  </a:lnTo>
                  <a:lnTo>
                    <a:pt x="8932" y="19409"/>
                  </a:lnTo>
                  <a:lnTo>
                    <a:pt x="8769" y="19711"/>
                  </a:lnTo>
                  <a:lnTo>
                    <a:pt x="8769" y="19787"/>
                  </a:lnTo>
                  <a:lnTo>
                    <a:pt x="8851" y="19787"/>
                  </a:lnTo>
                  <a:lnTo>
                    <a:pt x="8932" y="19711"/>
                  </a:lnTo>
                  <a:lnTo>
                    <a:pt x="9094" y="19787"/>
                  </a:lnTo>
                  <a:lnTo>
                    <a:pt x="9338" y="20013"/>
                  </a:lnTo>
                  <a:lnTo>
                    <a:pt x="9744" y="20316"/>
                  </a:lnTo>
                  <a:lnTo>
                    <a:pt x="9744" y="20391"/>
                  </a:lnTo>
                  <a:lnTo>
                    <a:pt x="9906" y="20391"/>
                  </a:lnTo>
                  <a:lnTo>
                    <a:pt x="10069" y="20467"/>
                  </a:lnTo>
                  <a:lnTo>
                    <a:pt x="10312" y="20542"/>
                  </a:lnTo>
                  <a:lnTo>
                    <a:pt x="10637" y="20693"/>
                  </a:lnTo>
                  <a:lnTo>
                    <a:pt x="10718" y="20844"/>
                  </a:lnTo>
                  <a:lnTo>
                    <a:pt x="11287" y="21448"/>
                  </a:lnTo>
                  <a:lnTo>
                    <a:pt x="11449" y="21600"/>
                  </a:lnTo>
                  <a:lnTo>
                    <a:pt x="11774" y="21222"/>
                  </a:lnTo>
                  <a:close/>
                </a:path>
              </a:pathLst>
            </a:custGeom>
            <a:solidFill>
              <a:srgbClr val="00B3D1"/>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0" name="Google Shape;320;p64"/>
            <p:cNvSpPr/>
            <p:nvPr/>
          </p:nvSpPr>
          <p:spPr>
            <a:xfrm>
              <a:off x="296807" y="628067"/>
              <a:ext cx="217674" cy="1001754"/>
            </a:xfrm>
            <a:custGeom>
              <a:avLst/>
              <a:gdLst/>
              <a:ahLst/>
              <a:cxnLst/>
              <a:rect l="l" t="t" r="r" b="b"/>
              <a:pathLst>
                <a:path w="21600" h="21600" extrusionOk="0">
                  <a:moveTo>
                    <a:pt x="21600" y="21371"/>
                  </a:moveTo>
                  <a:lnTo>
                    <a:pt x="20736" y="21485"/>
                  </a:lnTo>
                  <a:lnTo>
                    <a:pt x="19584" y="21371"/>
                  </a:lnTo>
                  <a:lnTo>
                    <a:pt x="18720" y="21200"/>
                  </a:lnTo>
                  <a:lnTo>
                    <a:pt x="17568" y="21257"/>
                  </a:lnTo>
                  <a:lnTo>
                    <a:pt x="16128" y="21428"/>
                  </a:lnTo>
                  <a:lnTo>
                    <a:pt x="15264" y="21600"/>
                  </a:lnTo>
                  <a:lnTo>
                    <a:pt x="14688" y="21371"/>
                  </a:lnTo>
                  <a:lnTo>
                    <a:pt x="14976" y="21085"/>
                  </a:lnTo>
                  <a:lnTo>
                    <a:pt x="14688" y="20914"/>
                  </a:lnTo>
                  <a:lnTo>
                    <a:pt x="13248" y="21028"/>
                  </a:lnTo>
                  <a:lnTo>
                    <a:pt x="13248" y="21371"/>
                  </a:lnTo>
                  <a:lnTo>
                    <a:pt x="10944" y="21371"/>
                  </a:lnTo>
                  <a:lnTo>
                    <a:pt x="10080" y="20800"/>
                  </a:lnTo>
                  <a:lnTo>
                    <a:pt x="7776" y="20857"/>
                  </a:lnTo>
                  <a:lnTo>
                    <a:pt x="7776" y="20457"/>
                  </a:lnTo>
                  <a:lnTo>
                    <a:pt x="9504" y="20342"/>
                  </a:lnTo>
                  <a:lnTo>
                    <a:pt x="10368" y="19828"/>
                  </a:lnTo>
                  <a:lnTo>
                    <a:pt x="10368" y="19714"/>
                  </a:lnTo>
                  <a:lnTo>
                    <a:pt x="9504" y="19542"/>
                  </a:lnTo>
                  <a:lnTo>
                    <a:pt x="8928" y="19485"/>
                  </a:lnTo>
                  <a:lnTo>
                    <a:pt x="8064" y="19314"/>
                  </a:lnTo>
                  <a:lnTo>
                    <a:pt x="6624" y="19314"/>
                  </a:lnTo>
                  <a:lnTo>
                    <a:pt x="5471" y="19428"/>
                  </a:lnTo>
                  <a:lnTo>
                    <a:pt x="4896" y="19542"/>
                  </a:lnTo>
                  <a:lnTo>
                    <a:pt x="4896" y="19600"/>
                  </a:lnTo>
                  <a:lnTo>
                    <a:pt x="287" y="18685"/>
                  </a:lnTo>
                  <a:lnTo>
                    <a:pt x="0" y="18342"/>
                  </a:lnTo>
                  <a:lnTo>
                    <a:pt x="0" y="17142"/>
                  </a:lnTo>
                  <a:lnTo>
                    <a:pt x="575" y="16457"/>
                  </a:lnTo>
                  <a:lnTo>
                    <a:pt x="863" y="15828"/>
                  </a:lnTo>
                  <a:lnTo>
                    <a:pt x="1151" y="15428"/>
                  </a:lnTo>
                  <a:lnTo>
                    <a:pt x="1151" y="15257"/>
                  </a:lnTo>
                  <a:lnTo>
                    <a:pt x="3744" y="14571"/>
                  </a:lnTo>
                  <a:lnTo>
                    <a:pt x="4320" y="13828"/>
                  </a:lnTo>
                  <a:lnTo>
                    <a:pt x="4320" y="12914"/>
                  </a:lnTo>
                  <a:lnTo>
                    <a:pt x="2303" y="12342"/>
                  </a:lnTo>
                  <a:lnTo>
                    <a:pt x="4896" y="11828"/>
                  </a:lnTo>
                  <a:lnTo>
                    <a:pt x="5184" y="11371"/>
                  </a:lnTo>
                  <a:lnTo>
                    <a:pt x="4031" y="11371"/>
                  </a:lnTo>
                  <a:lnTo>
                    <a:pt x="4608" y="11085"/>
                  </a:lnTo>
                  <a:lnTo>
                    <a:pt x="5471" y="11085"/>
                  </a:lnTo>
                  <a:lnTo>
                    <a:pt x="6624" y="10971"/>
                  </a:lnTo>
                  <a:lnTo>
                    <a:pt x="6912" y="10514"/>
                  </a:lnTo>
                  <a:lnTo>
                    <a:pt x="6912" y="10228"/>
                  </a:lnTo>
                  <a:lnTo>
                    <a:pt x="7200" y="9942"/>
                  </a:lnTo>
                  <a:lnTo>
                    <a:pt x="7776" y="9485"/>
                  </a:lnTo>
                  <a:lnTo>
                    <a:pt x="6624" y="9600"/>
                  </a:lnTo>
                  <a:lnTo>
                    <a:pt x="6048" y="9828"/>
                  </a:lnTo>
                  <a:lnTo>
                    <a:pt x="5760" y="9885"/>
                  </a:lnTo>
                  <a:lnTo>
                    <a:pt x="5760" y="9942"/>
                  </a:lnTo>
                  <a:lnTo>
                    <a:pt x="5471" y="10057"/>
                  </a:lnTo>
                  <a:lnTo>
                    <a:pt x="5471" y="10514"/>
                  </a:lnTo>
                  <a:lnTo>
                    <a:pt x="4896" y="10742"/>
                  </a:lnTo>
                  <a:lnTo>
                    <a:pt x="4608" y="10800"/>
                  </a:lnTo>
                  <a:lnTo>
                    <a:pt x="4320" y="10800"/>
                  </a:lnTo>
                  <a:lnTo>
                    <a:pt x="4320" y="10857"/>
                  </a:lnTo>
                  <a:lnTo>
                    <a:pt x="4031" y="10057"/>
                  </a:lnTo>
                  <a:lnTo>
                    <a:pt x="5760" y="8971"/>
                  </a:lnTo>
                  <a:lnTo>
                    <a:pt x="6624" y="8057"/>
                  </a:lnTo>
                  <a:lnTo>
                    <a:pt x="7200" y="7428"/>
                  </a:lnTo>
                  <a:lnTo>
                    <a:pt x="7200" y="6514"/>
                  </a:lnTo>
                  <a:lnTo>
                    <a:pt x="8064" y="6114"/>
                  </a:lnTo>
                  <a:lnTo>
                    <a:pt x="8640" y="5714"/>
                  </a:lnTo>
                  <a:lnTo>
                    <a:pt x="9216" y="5428"/>
                  </a:lnTo>
                  <a:lnTo>
                    <a:pt x="9504" y="5314"/>
                  </a:lnTo>
                  <a:lnTo>
                    <a:pt x="9504" y="4685"/>
                  </a:lnTo>
                  <a:lnTo>
                    <a:pt x="9792" y="4571"/>
                  </a:lnTo>
                  <a:lnTo>
                    <a:pt x="9792" y="4285"/>
                  </a:lnTo>
                  <a:lnTo>
                    <a:pt x="10080" y="4171"/>
                  </a:lnTo>
                  <a:lnTo>
                    <a:pt x="10080" y="3314"/>
                  </a:lnTo>
                  <a:lnTo>
                    <a:pt x="9792" y="3142"/>
                  </a:lnTo>
                  <a:lnTo>
                    <a:pt x="10080" y="3028"/>
                  </a:lnTo>
                  <a:lnTo>
                    <a:pt x="10080" y="2857"/>
                  </a:lnTo>
                  <a:lnTo>
                    <a:pt x="10368" y="2742"/>
                  </a:lnTo>
                  <a:lnTo>
                    <a:pt x="10368" y="2514"/>
                  </a:lnTo>
                  <a:lnTo>
                    <a:pt x="10656" y="2114"/>
                  </a:lnTo>
                  <a:lnTo>
                    <a:pt x="10368" y="1599"/>
                  </a:lnTo>
                  <a:lnTo>
                    <a:pt x="9792" y="1028"/>
                  </a:lnTo>
                  <a:lnTo>
                    <a:pt x="9216" y="857"/>
                  </a:lnTo>
                  <a:lnTo>
                    <a:pt x="8640" y="628"/>
                  </a:lnTo>
                  <a:lnTo>
                    <a:pt x="7776" y="457"/>
                  </a:lnTo>
                  <a:lnTo>
                    <a:pt x="6912" y="342"/>
                  </a:lnTo>
                  <a:lnTo>
                    <a:pt x="6624" y="285"/>
                  </a:lnTo>
                  <a:lnTo>
                    <a:pt x="7200" y="228"/>
                  </a:lnTo>
                  <a:lnTo>
                    <a:pt x="7776" y="228"/>
                  </a:lnTo>
                  <a:lnTo>
                    <a:pt x="8640" y="171"/>
                  </a:lnTo>
                  <a:lnTo>
                    <a:pt x="9504" y="57"/>
                  </a:lnTo>
                  <a:lnTo>
                    <a:pt x="10368" y="0"/>
                  </a:lnTo>
                  <a:lnTo>
                    <a:pt x="10368" y="57"/>
                  </a:lnTo>
                  <a:lnTo>
                    <a:pt x="10656" y="228"/>
                  </a:lnTo>
                  <a:lnTo>
                    <a:pt x="11520" y="514"/>
                  </a:lnTo>
                  <a:lnTo>
                    <a:pt x="12960" y="971"/>
                  </a:lnTo>
                  <a:lnTo>
                    <a:pt x="14112" y="1314"/>
                  </a:lnTo>
                  <a:lnTo>
                    <a:pt x="14400" y="1314"/>
                  </a:lnTo>
                  <a:lnTo>
                    <a:pt x="14400" y="1371"/>
                  </a:lnTo>
                  <a:lnTo>
                    <a:pt x="14688" y="1485"/>
                  </a:lnTo>
                  <a:lnTo>
                    <a:pt x="14688" y="1714"/>
                  </a:lnTo>
                  <a:lnTo>
                    <a:pt x="15840" y="3028"/>
                  </a:lnTo>
                  <a:lnTo>
                    <a:pt x="16128" y="3028"/>
                  </a:lnTo>
                  <a:lnTo>
                    <a:pt x="16416" y="3085"/>
                  </a:lnTo>
                  <a:lnTo>
                    <a:pt x="16704" y="3085"/>
                  </a:lnTo>
                  <a:lnTo>
                    <a:pt x="16992" y="3028"/>
                  </a:lnTo>
                  <a:lnTo>
                    <a:pt x="16992" y="3542"/>
                  </a:lnTo>
                  <a:lnTo>
                    <a:pt x="16704" y="3542"/>
                  </a:lnTo>
                  <a:lnTo>
                    <a:pt x="15552" y="3771"/>
                  </a:lnTo>
                  <a:lnTo>
                    <a:pt x="15264" y="3942"/>
                  </a:lnTo>
                  <a:lnTo>
                    <a:pt x="14976" y="4171"/>
                  </a:lnTo>
                  <a:lnTo>
                    <a:pt x="14112" y="4514"/>
                  </a:lnTo>
                  <a:lnTo>
                    <a:pt x="13248" y="4799"/>
                  </a:lnTo>
                  <a:lnTo>
                    <a:pt x="12672" y="5085"/>
                  </a:lnTo>
                  <a:lnTo>
                    <a:pt x="12384" y="5314"/>
                  </a:lnTo>
                  <a:lnTo>
                    <a:pt x="12096" y="5485"/>
                  </a:lnTo>
                  <a:lnTo>
                    <a:pt x="12096" y="5714"/>
                  </a:lnTo>
                  <a:lnTo>
                    <a:pt x="11808" y="6114"/>
                  </a:lnTo>
                  <a:lnTo>
                    <a:pt x="12096" y="6628"/>
                  </a:lnTo>
                  <a:lnTo>
                    <a:pt x="11808" y="9200"/>
                  </a:lnTo>
                  <a:lnTo>
                    <a:pt x="11808" y="9257"/>
                  </a:lnTo>
                  <a:lnTo>
                    <a:pt x="10944" y="9428"/>
                  </a:lnTo>
                  <a:lnTo>
                    <a:pt x="10656" y="9542"/>
                  </a:lnTo>
                  <a:lnTo>
                    <a:pt x="10080" y="9657"/>
                  </a:lnTo>
                  <a:lnTo>
                    <a:pt x="9792" y="9828"/>
                  </a:lnTo>
                  <a:lnTo>
                    <a:pt x="9504" y="9942"/>
                  </a:lnTo>
                  <a:lnTo>
                    <a:pt x="9216" y="10000"/>
                  </a:lnTo>
                  <a:lnTo>
                    <a:pt x="8640" y="10514"/>
                  </a:lnTo>
                  <a:lnTo>
                    <a:pt x="8352" y="10571"/>
                  </a:lnTo>
                  <a:lnTo>
                    <a:pt x="8352" y="10628"/>
                  </a:lnTo>
                  <a:lnTo>
                    <a:pt x="8640" y="10857"/>
                  </a:lnTo>
                  <a:lnTo>
                    <a:pt x="8352" y="11142"/>
                  </a:lnTo>
                  <a:lnTo>
                    <a:pt x="8640" y="11371"/>
                  </a:lnTo>
                  <a:lnTo>
                    <a:pt x="8352" y="11714"/>
                  </a:lnTo>
                  <a:lnTo>
                    <a:pt x="7776" y="11771"/>
                  </a:lnTo>
                  <a:lnTo>
                    <a:pt x="7776" y="11999"/>
                  </a:lnTo>
                  <a:lnTo>
                    <a:pt x="8064" y="11999"/>
                  </a:lnTo>
                  <a:lnTo>
                    <a:pt x="8064" y="13199"/>
                  </a:lnTo>
                  <a:lnTo>
                    <a:pt x="7776" y="13314"/>
                  </a:lnTo>
                  <a:lnTo>
                    <a:pt x="7776" y="13485"/>
                  </a:lnTo>
                  <a:lnTo>
                    <a:pt x="8064" y="13542"/>
                  </a:lnTo>
                  <a:lnTo>
                    <a:pt x="8064" y="13599"/>
                  </a:lnTo>
                  <a:lnTo>
                    <a:pt x="8352" y="13657"/>
                  </a:lnTo>
                  <a:lnTo>
                    <a:pt x="8352" y="14514"/>
                  </a:lnTo>
                  <a:lnTo>
                    <a:pt x="8064" y="14742"/>
                  </a:lnTo>
                  <a:lnTo>
                    <a:pt x="8064" y="14799"/>
                  </a:lnTo>
                  <a:lnTo>
                    <a:pt x="7488" y="14857"/>
                  </a:lnTo>
                  <a:lnTo>
                    <a:pt x="6048" y="15142"/>
                  </a:lnTo>
                  <a:lnTo>
                    <a:pt x="5760" y="15257"/>
                  </a:lnTo>
                  <a:lnTo>
                    <a:pt x="5471" y="15428"/>
                  </a:lnTo>
                  <a:lnTo>
                    <a:pt x="5471" y="17657"/>
                  </a:lnTo>
                  <a:lnTo>
                    <a:pt x="5184" y="17714"/>
                  </a:lnTo>
                  <a:lnTo>
                    <a:pt x="5184" y="17828"/>
                  </a:lnTo>
                  <a:lnTo>
                    <a:pt x="5471" y="18000"/>
                  </a:lnTo>
                  <a:lnTo>
                    <a:pt x="5471" y="18342"/>
                  </a:lnTo>
                  <a:lnTo>
                    <a:pt x="7200" y="18742"/>
                  </a:lnTo>
                  <a:lnTo>
                    <a:pt x="12960" y="18742"/>
                  </a:lnTo>
                  <a:lnTo>
                    <a:pt x="12960" y="19085"/>
                  </a:lnTo>
                  <a:lnTo>
                    <a:pt x="13248" y="19314"/>
                  </a:lnTo>
                  <a:lnTo>
                    <a:pt x="13248" y="20000"/>
                  </a:lnTo>
                  <a:lnTo>
                    <a:pt x="13824" y="20742"/>
                  </a:lnTo>
                  <a:lnTo>
                    <a:pt x="19584" y="20800"/>
                  </a:lnTo>
                  <a:lnTo>
                    <a:pt x="21600" y="21371"/>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1" name="Google Shape;321;p64"/>
            <p:cNvSpPr/>
            <p:nvPr/>
          </p:nvSpPr>
          <p:spPr>
            <a:xfrm>
              <a:off x="559317" y="694319"/>
              <a:ext cx="159624" cy="166968"/>
            </a:xfrm>
            <a:custGeom>
              <a:avLst/>
              <a:gdLst/>
              <a:ahLst/>
              <a:cxnLst/>
              <a:rect l="l" t="t" r="r" b="b"/>
              <a:pathLst>
                <a:path w="21600" h="21600" extrusionOk="0">
                  <a:moveTo>
                    <a:pt x="21207" y="16457"/>
                  </a:moveTo>
                  <a:lnTo>
                    <a:pt x="21600" y="16114"/>
                  </a:lnTo>
                  <a:lnTo>
                    <a:pt x="21207" y="15428"/>
                  </a:lnTo>
                  <a:lnTo>
                    <a:pt x="21207" y="14400"/>
                  </a:lnTo>
                  <a:lnTo>
                    <a:pt x="20029" y="12342"/>
                  </a:lnTo>
                  <a:lnTo>
                    <a:pt x="19636" y="12000"/>
                  </a:lnTo>
                  <a:lnTo>
                    <a:pt x="17672" y="12000"/>
                  </a:lnTo>
                  <a:lnTo>
                    <a:pt x="17672" y="12342"/>
                  </a:lnTo>
                  <a:lnTo>
                    <a:pt x="15316" y="11657"/>
                  </a:lnTo>
                  <a:lnTo>
                    <a:pt x="14923" y="11657"/>
                  </a:lnTo>
                  <a:lnTo>
                    <a:pt x="14138" y="10971"/>
                  </a:lnTo>
                  <a:lnTo>
                    <a:pt x="14138" y="9257"/>
                  </a:lnTo>
                  <a:lnTo>
                    <a:pt x="13745" y="7200"/>
                  </a:lnTo>
                  <a:lnTo>
                    <a:pt x="13352" y="5485"/>
                  </a:lnTo>
                  <a:lnTo>
                    <a:pt x="13352" y="3085"/>
                  </a:lnTo>
                  <a:lnTo>
                    <a:pt x="12960" y="3085"/>
                  </a:lnTo>
                  <a:lnTo>
                    <a:pt x="10996" y="1371"/>
                  </a:lnTo>
                  <a:lnTo>
                    <a:pt x="10210" y="1028"/>
                  </a:lnTo>
                  <a:lnTo>
                    <a:pt x="9032" y="342"/>
                  </a:lnTo>
                  <a:lnTo>
                    <a:pt x="8247" y="342"/>
                  </a:lnTo>
                  <a:lnTo>
                    <a:pt x="7069" y="0"/>
                  </a:lnTo>
                  <a:lnTo>
                    <a:pt x="6676" y="342"/>
                  </a:lnTo>
                  <a:lnTo>
                    <a:pt x="5890" y="685"/>
                  </a:lnTo>
                  <a:lnTo>
                    <a:pt x="4712" y="1028"/>
                  </a:lnTo>
                  <a:lnTo>
                    <a:pt x="3534" y="1714"/>
                  </a:lnTo>
                  <a:lnTo>
                    <a:pt x="2356" y="2742"/>
                  </a:lnTo>
                  <a:lnTo>
                    <a:pt x="1570" y="4114"/>
                  </a:lnTo>
                  <a:lnTo>
                    <a:pt x="1178" y="4114"/>
                  </a:lnTo>
                  <a:lnTo>
                    <a:pt x="1178" y="4800"/>
                  </a:lnTo>
                  <a:lnTo>
                    <a:pt x="785" y="5485"/>
                  </a:lnTo>
                  <a:lnTo>
                    <a:pt x="392" y="6514"/>
                  </a:lnTo>
                  <a:lnTo>
                    <a:pt x="0" y="7885"/>
                  </a:lnTo>
                  <a:lnTo>
                    <a:pt x="0" y="9257"/>
                  </a:lnTo>
                  <a:lnTo>
                    <a:pt x="392" y="9600"/>
                  </a:lnTo>
                  <a:lnTo>
                    <a:pt x="1963" y="10285"/>
                  </a:lnTo>
                  <a:lnTo>
                    <a:pt x="5105" y="11314"/>
                  </a:lnTo>
                  <a:lnTo>
                    <a:pt x="6283" y="12342"/>
                  </a:lnTo>
                  <a:lnTo>
                    <a:pt x="12960" y="15428"/>
                  </a:lnTo>
                  <a:lnTo>
                    <a:pt x="9818" y="21599"/>
                  </a:lnTo>
                  <a:lnTo>
                    <a:pt x="20029" y="21599"/>
                  </a:lnTo>
                  <a:lnTo>
                    <a:pt x="20029" y="20571"/>
                  </a:lnTo>
                  <a:lnTo>
                    <a:pt x="20814" y="19200"/>
                  </a:lnTo>
                  <a:lnTo>
                    <a:pt x="20814" y="17828"/>
                  </a:lnTo>
                  <a:lnTo>
                    <a:pt x="21207" y="16800"/>
                  </a:lnTo>
                  <a:lnTo>
                    <a:pt x="21207" y="16457"/>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2" name="Google Shape;322;p64"/>
            <p:cNvSpPr/>
            <p:nvPr/>
          </p:nvSpPr>
          <p:spPr>
            <a:xfrm>
              <a:off x="87063" y="63601"/>
              <a:ext cx="75168" cy="92772"/>
            </a:xfrm>
            <a:custGeom>
              <a:avLst/>
              <a:gdLst/>
              <a:ahLst/>
              <a:cxnLst/>
              <a:rect l="l" t="t" r="r" b="b"/>
              <a:pathLst>
                <a:path w="21600" h="21600" extrusionOk="0">
                  <a:moveTo>
                    <a:pt x="21599" y="21600"/>
                  </a:moveTo>
                  <a:lnTo>
                    <a:pt x="20769" y="19748"/>
                  </a:lnTo>
                  <a:lnTo>
                    <a:pt x="18276" y="17897"/>
                  </a:lnTo>
                  <a:lnTo>
                    <a:pt x="18276" y="15428"/>
                  </a:lnTo>
                  <a:lnTo>
                    <a:pt x="19938" y="12960"/>
                  </a:lnTo>
                  <a:lnTo>
                    <a:pt x="19938" y="8022"/>
                  </a:lnTo>
                  <a:lnTo>
                    <a:pt x="20769" y="6171"/>
                  </a:lnTo>
                  <a:lnTo>
                    <a:pt x="20769" y="4319"/>
                  </a:lnTo>
                  <a:lnTo>
                    <a:pt x="21599" y="3085"/>
                  </a:lnTo>
                  <a:lnTo>
                    <a:pt x="21599" y="0"/>
                  </a:lnTo>
                  <a:lnTo>
                    <a:pt x="17446" y="0"/>
                  </a:lnTo>
                  <a:lnTo>
                    <a:pt x="16615" y="617"/>
                  </a:lnTo>
                  <a:lnTo>
                    <a:pt x="15784" y="0"/>
                  </a:lnTo>
                  <a:lnTo>
                    <a:pt x="14953" y="0"/>
                  </a:lnTo>
                  <a:lnTo>
                    <a:pt x="13292" y="1234"/>
                  </a:lnTo>
                  <a:lnTo>
                    <a:pt x="12461" y="3085"/>
                  </a:lnTo>
                  <a:lnTo>
                    <a:pt x="11630" y="4319"/>
                  </a:lnTo>
                  <a:lnTo>
                    <a:pt x="10800" y="4937"/>
                  </a:lnTo>
                  <a:lnTo>
                    <a:pt x="9969" y="6171"/>
                  </a:lnTo>
                  <a:lnTo>
                    <a:pt x="8307" y="6788"/>
                  </a:lnTo>
                  <a:lnTo>
                    <a:pt x="7476" y="6788"/>
                  </a:lnTo>
                  <a:lnTo>
                    <a:pt x="5815" y="8022"/>
                  </a:lnTo>
                  <a:lnTo>
                    <a:pt x="5815" y="9874"/>
                  </a:lnTo>
                  <a:lnTo>
                    <a:pt x="4153" y="11108"/>
                  </a:lnTo>
                  <a:lnTo>
                    <a:pt x="3323" y="11108"/>
                  </a:lnTo>
                  <a:lnTo>
                    <a:pt x="3323" y="11725"/>
                  </a:lnTo>
                  <a:lnTo>
                    <a:pt x="2492" y="12342"/>
                  </a:lnTo>
                  <a:lnTo>
                    <a:pt x="2492" y="12960"/>
                  </a:lnTo>
                  <a:lnTo>
                    <a:pt x="1661" y="13577"/>
                  </a:lnTo>
                  <a:lnTo>
                    <a:pt x="830" y="13577"/>
                  </a:lnTo>
                  <a:lnTo>
                    <a:pt x="0" y="12960"/>
                  </a:lnTo>
                  <a:lnTo>
                    <a:pt x="0" y="13577"/>
                  </a:lnTo>
                  <a:lnTo>
                    <a:pt x="3323" y="16045"/>
                  </a:lnTo>
                  <a:lnTo>
                    <a:pt x="5815" y="19748"/>
                  </a:lnTo>
                  <a:lnTo>
                    <a:pt x="6646" y="19748"/>
                  </a:lnTo>
                  <a:lnTo>
                    <a:pt x="7476" y="19131"/>
                  </a:lnTo>
                  <a:lnTo>
                    <a:pt x="8307" y="19131"/>
                  </a:lnTo>
                  <a:lnTo>
                    <a:pt x="9969" y="19748"/>
                  </a:lnTo>
                  <a:lnTo>
                    <a:pt x="10800" y="20365"/>
                  </a:lnTo>
                  <a:lnTo>
                    <a:pt x="17446" y="20365"/>
                  </a:lnTo>
                  <a:lnTo>
                    <a:pt x="18276" y="20982"/>
                  </a:lnTo>
                  <a:lnTo>
                    <a:pt x="19938" y="20982"/>
                  </a:lnTo>
                  <a:lnTo>
                    <a:pt x="19938" y="21600"/>
                  </a:lnTo>
                  <a:lnTo>
                    <a:pt x="21599" y="21600"/>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3" name="Google Shape;323;p64"/>
            <p:cNvSpPr/>
            <p:nvPr/>
          </p:nvSpPr>
          <p:spPr>
            <a:xfrm>
              <a:off x="-1" y="0"/>
              <a:ext cx="87048" cy="98064"/>
            </a:xfrm>
            <a:custGeom>
              <a:avLst/>
              <a:gdLst/>
              <a:ahLst/>
              <a:cxnLst/>
              <a:rect l="l" t="t" r="r" b="b"/>
              <a:pathLst>
                <a:path w="21600" h="21600" extrusionOk="0">
                  <a:moveTo>
                    <a:pt x="21599" y="11675"/>
                  </a:moveTo>
                  <a:lnTo>
                    <a:pt x="20879" y="12259"/>
                  </a:lnTo>
                  <a:lnTo>
                    <a:pt x="20159" y="13427"/>
                  </a:lnTo>
                  <a:lnTo>
                    <a:pt x="19439" y="14010"/>
                  </a:lnTo>
                  <a:lnTo>
                    <a:pt x="16559" y="15178"/>
                  </a:lnTo>
                  <a:lnTo>
                    <a:pt x="15839" y="15178"/>
                  </a:lnTo>
                  <a:lnTo>
                    <a:pt x="15119" y="15762"/>
                  </a:lnTo>
                  <a:lnTo>
                    <a:pt x="14399" y="16929"/>
                  </a:lnTo>
                  <a:lnTo>
                    <a:pt x="12959" y="18097"/>
                  </a:lnTo>
                  <a:lnTo>
                    <a:pt x="11519" y="18097"/>
                  </a:lnTo>
                  <a:lnTo>
                    <a:pt x="10800" y="18681"/>
                  </a:lnTo>
                  <a:lnTo>
                    <a:pt x="9360" y="19264"/>
                  </a:lnTo>
                  <a:lnTo>
                    <a:pt x="8639" y="19848"/>
                  </a:lnTo>
                  <a:lnTo>
                    <a:pt x="5759" y="21600"/>
                  </a:lnTo>
                  <a:lnTo>
                    <a:pt x="3600" y="20432"/>
                  </a:lnTo>
                  <a:lnTo>
                    <a:pt x="2160" y="19264"/>
                  </a:lnTo>
                  <a:lnTo>
                    <a:pt x="0" y="15762"/>
                  </a:lnTo>
                  <a:lnTo>
                    <a:pt x="720" y="15762"/>
                  </a:lnTo>
                  <a:lnTo>
                    <a:pt x="720" y="14594"/>
                  </a:lnTo>
                  <a:lnTo>
                    <a:pt x="1440" y="14010"/>
                  </a:lnTo>
                  <a:lnTo>
                    <a:pt x="2160" y="12843"/>
                  </a:lnTo>
                  <a:lnTo>
                    <a:pt x="2880" y="12259"/>
                  </a:lnTo>
                  <a:lnTo>
                    <a:pt x="2880" y="10508"/>
                  </a:lnTo>
                  <a:lnTo>
                    <a:pt x="2160" y="9924"/>
                  </a:lnTo>
                  <a:lnTo>
                    <a:pt x="2160" y="8172"/>
                  </a:lnTo>
                  <a:lnTo>
                    <a:pt x="11519" y="8172"/>
                  </a:lnTo>
                  <a:lnTo>
                    <a:pt x="11519" y="5254"/>
                  </a:lnTo>
                  <a:lnTo>
                    <a:pt x="7919" y="2335"/>
                  </a:lnTo>
                  <a:lnTo>
                    <a:pt x="9360" y="2335"/>
                  </a:lnTo>
                  <a:lnTo>
                    <a:pt x="9360" y="0"/>
                  </a:lnTo>
                  <a:lnTo>
                    <a:pt x="16559" y="0"/>
                  </a:lnTo>
                  <a:lnTo>
                    <a:pt x="16559" y="9340"/>
                  </a:lnTo>
                  <a:lnTo>
                    <a:pt x="19439" y="9340"/>
                  </a:lnTo>
                  <a:lnTo>
                    <a:pt x="19439" y="10508"/>
                  </a:lnTo>
                  <a:lnTo>
                    <a:pt x="20159" y="11091"/>
                  </a:lnTo>
                  <a:lnTo>
                    <a:pt x="21599" y="11675"/>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4" name="Google Shape;324;p64"/>
            <p:cNvSpPr/>
            <p:nvPr/>
          </p:nvSpPr>
          <p:spPr>
            <a:xfrm>
              <a:off x="106850" y="148404"/>
              <a:ext cx="69930" cy="53028"/>
            </a:xfrm>
            <a:custGeom>
              <a:avLst/>
              <a:gdLst/>
              <a:ahLst/>
              <a:cxnLst/>
              <a:rect l="l" t="t" r="r" b="b"/>
              <a:pathLst>
                <a:path w="21600" h="21600" extrusionOk="0">
                  <a:moveTo>
                    <a:pt x="21599" y="8639"/>
                  </a:moveTo>
                  <a:lnTo>
                    <a:pt x="20700" y="7559"/>
                  </a:lnTo>
                  <a:lnTo>
                    <a:pt x="19799" y="7559"/>
                  </a:lnTo>
                  <a:lnTo>
                    <a:pt x="18000" y="5399"/>
                  </a:lnTo>
                  <a:lnTo>
                    <a:pt x="18000" y="4319"/>
                  </a:lnTo>
                  <a:lnTo>
                    <a:pt x="17099" y="3239"/>
                  </a:lnTo>
                  <a:lnTo>
                    <a:pt x="15300" y="3239"/>
                  </a:lnTo>
                  <a:lnTo>
                    <a:pt x="13500" y="2159"/>
                  </a:lnTo>
                  <a:lnTo>
                    <a:pt x="12599" y="2159"/>
                  </a:lnTo>
                  <a:lnTo>
                    <a:pt x="11699" y="1079"/>
                  </a:lnTo>
                  <a:lnTo>
                    <a:pt x="5400" y="1079"/>
                  </a:lnTo>
                  <a:lnTo>
                    <a:pt x="4500" y="0"/>
                  </a:lnTo>
                  <a:lnTo>
                    <a:pt x="0" y="0"/>
                  </a:lnTo>
                  <a:lnTo>
                    <a:pt x="900" y="1079"/>
                  </a:lnTo>
                  <a:lnTo>
                    <a:pt x="900" y="8639"/>
                  </a:lnTo>
                  <a:lnTo>
                    <a:pt x="1800" y="10800"/>
                  </a:lnTo>
                  <a:lnTo>
                    <a:pt x="3600" y="12959"/>
                  </a:lnTo>
                  <a:lnTo>
                    <a:pt x="4500" y="11880"/>
                  </a:lnTo>
                  <a:lnTo>
                    <a:pt x="3600" y="10800"/>
                  </a:lnTo>
                  <a:lnTo>
                    <a:pt x="3600" y="9719"/>
                  </a:lnTo>
                  <a:lnTo>
                    <a:pt x="2700" y="9719"/>
                  </a:lnTo>
                  <a:lnTo>
                    <a:pt x="3600" y="8639"/>
                  </a:lnTo>
                  <a:lnTo>
                    <a:pt x="4500" y="9719"/>
                  </a:lnTo>
                  <a:lnTo>
                    <a:pt x="6300" y="10800"/>
                  </a:lnTo>
                  <a:lnTo>
                    <a:pt x="10800" y="16200"/>
                  </a:lnTo>
                  <a:lnTo>
                    <a:pt x="9900" y="16200"/>
                  </a:lnTo>
                  <a:lnTo>
                    <a:pt x="9900" y="18359"/>
                  </a:lnTo>
                  <a:lnTo>
                    <a:pt x="10800" y="19439"/>
                  </a:lnTo>
                  <a:lnTo>
                    <a:pt x="11699" y="19439"/>
                  </a:lnTo>
                  <a:lnTo>
                    <a:pt x="11699" y="18359"/>
                  </a:lnTo>
                  <a:lnTo>
                    <a:pt x="12599" y="18359"/>
                  </a:lnTo>
                  <a:lnTo>
                    <a:pt x="12599" y="19439"/>
                  </a:lnTo>
                  <a:lnTo>
                    <a:pt x="14400" y="21600"/>
                  </a:lnTo>
                  <a:lnTo>
                    <a:pt x="15300" y="20520"/>
                  </a:lnTo>
                  <a:lnTo>
                    <a:pt x="16200" y="20520"/>
                  </a:lnTo>
                  <a:lnTo>
                    <a:pt x="17099" y="19439"/>
                  </a:lnTo>
                  <a:lnTo>
                    <a:pt x="18000" y="17279"/>
                  </a:lnTo>
                  <a:lnTo>
                    <a:pt x="18000" y="15119"/>
                  </a:lnTo>
                  <a:lnTo>
                    <a:pt x="18900" y="12959"/>
                  </a:lnTo>
                  <a:lnTo>
                    <a:pt x="19799" y="11880"/>
                  </a:lnTo>
                  <a:lnTo>
                    <a:pt x="21599" y="8639"/>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5" name="Google Shape;325;p64"/>
            <p:cNvSpPr/>
            <p:nvPr/>
          </p:nvSpPr>
          <p:spPr>
            <a:xfrm>
              <a:off x="156978" y="172254"/>
              <a:ext cx="118746" cy="39744"/>
            </a:xfrm>
            <a:custGeom>
              <a:avLst/>
              <a:gdLst/>
              <a:ahLst/>
              <a:cxnLst/>
              <a:rect l="l" t="t" r="r" b="b"/>
              <a:pathLst>
                <a:path w="21600" h="21600" extrusionOk="0">
                  <a:moveTo>
                    <a:pt x="4214" y="0"/>
                  </a:moveTo>
                  <a:lnTo>
                    <a:pt x="3160" y="4319"/>
                  </a:lnTo>
                  <a:lnTo>
                    <a:pt x="2107" y="7200"/>
                  </a:lnTo>
                  <a:lnTo>
                    <a:pt x="1053" y="12960"/>
                  </a:lnTo>
                  <a:lnTo>
                    <a:pt x="526" y="14400"/>
                  </a:lnTo>
                  <a:lnTo>
                    <a:pt x="0" y="14400"/>
                  </a:lnTo>
                  <a:lnTo>
                    <a:pt x="1580" y="15840"/>
                  </a:lnTo>
                  <a:lnTo>
                    <a:pt x="2107" y="15840"/>
                  </a:lnTo>
                  <a:lnTo>
                    <a:pt x="2634" y="14400"/>
                  </a:lnTo>
                  <a:lnTo>
                    <a:pt x="4214" y="14400"/>
                  </a:lnTo>
                  <a:lnTo>
                    <a:pt x="5795" y="12960"/>
                  </a:lnTo>
                  <a:lnTo>
                    <a:pt x="9482" y="12960"/>
                  </a:lnTo>
                  <a:lnTo>
                    <a:pt x="10536" y="14400"/>
                  </a:lnTo>
                  <a:lnTo>
                    <a:pt x="13170" y="21600"/>
                  </a:lnTo>
                  <a:lnTo>
                    <a:pt x="13170" y="20160"/>
                  </a:lnTo>
                  <a:lnTo>
                    <a:pt x="14751" y="20160"/>
                  </a:lnTo>
                  <a:lnTo>
                    <a:pt x="14751" y="18720"/>
                  </a:lnTo>
                  <a:lnTo>
                    <a:pt x="13697" y="15840"/>
                  </a:lnTo>
                  <a:lnTo>
                    <a:pt x="14224" y="14400"/>
                  </a:lnTo>
                  <a:lnTo>
                    <a:pt x="15278" y="12960"/>
                  </a:lnTo>
                  <a:lnTo>
                    <a:pt x="15804" y="12960"/>
                  </a:lnTo>
                  <a:lnTo>
                    <a:pt x="16331" y="11520"/>
                  </a:lnTo>
                  <a:lnTo>
                    <a:pt x="16331" y="10080"/>
                  </a:lnTo>
                  <a:lnTo>
                    <a:pt x="16858" y="10080"/>
                  </a:lnTo>
                  <a:lnTo>
                    <a:pt x="16858" y="8639"/>
                  </a:lnTo>
                  <a:lnTo>
                    <a:pt x="17912" y="8639"/>
                  </a:lnTo>
                  <a:lnTo>
                    <a:pt x="18439" y="7200"/>
                  </a:lnTo>
                  <a:lnTo>
                    <a:pt x="18965" y="8639"/>
                  </a:lnTo>
                  <a:lnTo>
                    <a:pt x="20019" y="10080"/>
                  </a:lnTo>
                  <a:lnTo>
                    <a:pt x="21073" y="12960"/>
                  </a:lnTo>
                  <a:lnTo>
                    <a:pt x="21600" y="10080"/>
                  </a:lnTo>
                  <a:lnTo>
                    <a:pt x="21073" y="8639"/>
                  </a:lnTo>
                  <a:lnTo>
                    <a:pt x="21073" y="7200"/>
                  </a:lnTo>
                  <a:lnTo>
                    <a:pt x="21600" y="5760"/>
                  </a:lnTo>
                  <a:lnTo>
                    <a:pt x="19492" y="2880"/>
                  </a:lnTo>
                  <a:lnTo>
                    <a:pt x="16331" y="2880"/>
                  </a:lnTo>
                  <a:lnTo>
                    <a:pt x="13170" y="5760"/>
                  </a:lnTo>
                  <a:lnTo>
                    <a:pt x="12117" y="5760"/>
                  </a:lnTo>
                  <a:lnTo>
                    <a:pt x="11590" y="7200"/>
                  </a:lnTo>
                  <a:lnTo>
                    <a:pt x="10536" y="7200"/>
                  </a:lnTo>
                  <a:lnTo>
                    <a:pt x="9482" y="5760"/>
                  </a:lnTo>
                  <a:lnTo>
                    <a:pt x="8429" y="5760"/>
                  </a:lnTo>
                  <a:lnTo>
                    <a:pt x="8429" y="4319"/>
                  </a:lnTo>
                  <a:lnTo>
                    <a:pt x="7902" y="4319"/>
                  </a:lnTo>
                  <a:lnTo>
                    <a:pt x="6848" y="2880"/>
                  </a:lnTo>
                  <a:lnTo>
                    <a:pt x="4214" y="0"/>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6" name="Google Shape;326;p64"/>
            <p:cNvSpPr/>
            <p:nvPr/>
          </p:nvSpPr>
          <p:spPr>
            <a:xfrm>
              <a:off x="43531" y="53001"/>
              <a:ext cx="118746" cy="60966"/>
            </a:xfrm>
            <a:custGeom>
              <a:avLst/>
              <a:gdLst/>
              <a:ahLst/>
              <a:cxnLst/>
              <a:rect l="l" t="t" r="r" b="b"/>
              <a:pathLst>
                <a:path w="21600" h="21600" extrusionOk="0">
                  <a:moveTo>
                    <a:pt x="21600" y="3756"/>
                  </a:moveTo>
                  <a:lnTo>
                    <a:pt x="18965" y="3756"/>
                  </a:lnTo>
                  <a:lnTo>
                    <a:pt x="18439" y="4695"/>
                  </a:lnTo>
                  <a:lnTo>
                    <a:pt x="17912" y="3756"/>
                  </a:lnTo>
                  <a:lnTo>
                    <a:pt x="17385" y="3756"/>
                  </a:lnTo>
                  <a:lnTo>
                    <a:pt x="16331" y="5634"/>
                  </a:lnTo>
                  <a:lnTo>
                    <a:pt x="15804" y="8452"/>
                  </a:lnTo>
                  <a:lnTo>
                    <a:pt x="15278" y="10330"/>
                  </a:lnTo>
                  <a:lnTo>
                    <a:pt x="14751" y="11269"/>
                  </a:lnTo>
                  <a:lnTo>
                    <a:pt x="14224" y="13147"/>
                  </a:lnTo>
                  <a:lnTo>
                    <a:pt x="13170" y="14086"/>
                  </a:lnTo>
                  <a:lnTo>
                    <a:pt x="12643" y="14086"/>
                  </a:lnTo>
                  <a:lnTo>
                    <a:pt x="11590" y="15965"/>
                  </a:lnTo>
                  <a:lnTo>
                    <a:pt x="11590" y="18782"/>
                  </a:lnTo>
                  <a:lnTo>
                    <a:pt x="10536" y="20660"/>
                  </a:lnTo>
                  <a:lnTo>
                    <a:pt x="10009" y="20660"/>
                  </a:lnTo>
                  <a:lnTo>
                    <a:pt x="10009" y="21600"/>
                  </a:lnTo>
                  <a:lnTo>
                    <a:pt x="9482" y="21600"/>
                  </a:lnTo>
                  <a:lnTo>
                    <a:pt x="8956" y="20660"/>
                  </a:lnTo>
                  <a:lnTo>
                    <a:pt x="8956" y="19721"/>
                  </a:lnTo>
                  <a:lnTo>
                    <a:pt x="8429" y="19721"/>
                  </a:lnTo>
                  <a:lnTo>
                    <a:pt x="8429" y="20660"/>
                  </a:lnTo>
                  <a:lnTo>
                    <a:pt x="7902" y="20660"/>
                  </a:lnTo>
                  <a:lnTo>
                    <a:pt x="7902" y="15965"/>
                  </a:lnTo>
                  <a:lnTo>
                    <a:pt x="7375" y="15026"/>
                  </a:lnTo>
                  <a:lnTo>
                    <a:pt x="6848" y="15026"/>
                  </a:lnTo>
                  <a:lnTo>
                    <a:pt x="6321" y="14086"/>
                  </a:lnTo>
                  <a:lnTo>
                    <a:pt x="4741" y="14086"/>
                  </a:lnTo>
                  <a:lnTo>
                    <a:pt x="4214" y="15026"/>
                  </a:lnTo>
                  <a:lnTo>
                    <a:pt x="3687" y="15026"/>
                  </a:lnTo>
                  <a:lnTo>
                    <a:pt x="3160" y="14086"/>
                  </a:lnTo>
                  <a:lnTo>
                    <a:pt x="3160" y="13147"/>
                  </a:lnTo>
                  <a:lnTo>
                    <a:pt x="2634" y="13147"/>
                  </a:lnTo>
                  <a:lnTo>
                    <a:pt x="1580" y="11269"/>
                  </a:lnTo>
                  <a:lnTo>
                    <a:pt x="0" y="11269"/>
                  </a:lnTo>
                  <a:lnTo>
                    <a:pt x="526" y="10330"/>
                  </a:lnTo>
                  <a:lnTo>
                    <a:pt x="1580" y="10330"/>
                  </a:lnTo>
                  <a:lnTo>
                    <a:pt x="2634" y="8452"/>
                  </a:lnTo>
                  <a:lnTo>
                    <a:pt x="3160" y="6573"/>
                  </a:lnTo>
                  <a:lnTo>
                    <a:pt x="3687" y="5634"/>
                  </a:lnTo>
                  <a:lnTo>
                    <a:pt x="4214" y="5634"/>
                  </a:lnTo>
                  <a:lnTo>
                    <a:pt x="6321" y="3756"/>
                  </a:lnTo>
                  <a:lnTo>
                    <a:pt x="6848" y="1878"/>
                  </a:lnTo>
                  <a:lnTo>
                    <a:pt x="7902" y="0"/>
                  </a:lnTo>
                  <a:lnTo>
                    <a:pt x="16858" y="0"/>
                  </a:lnTo>
                  <a:lnTo>
                    <a:pt x="18439" y="939"/>
                  </a:lnTo>
                  <a:lnTo>
                    <a:pt x="21073" y="939"/>
                  </a:lnTo>
                  <a:lnTo>
                    <a:pt x="21073" y="1878"/>
                  </a:lnTo>
                  <a:lnTo>
                    <a:pt x="21600" y="1878"/>
                  </a:lnTo>
                  <a:lnTo>
                    <a:pt x="21600" y="3756"/>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7" name="Google Shape;327;p64"/>
            <p:cNvSpPr/>
            <p:nvPr/>
          </p:nvSpPr>
          <p:spPr>
            <a:xfrm>
              <a:off x="26382" y="84802"/>
              <a:ext cx="63342" cy="31806"/>
            </a:xfrm>
            <a:custGeom>
              <a:avLst/>
              <a:gdLst/>
              <a:ahLst/>
              <a:cxnLst/>
              <a:rect l="l" t="t" r="r" b="b"/>
              <a:pathLst>
                <a:path w="21600" h="21600" extrusionOk="0">
                  <a:moveTo>
                    <a:pt x="21599" y="18000"/>
                  </a:moveTo>
                  <a:lnTo>
                    <a:pt x="20618" y="19800"/>
                  </a:lnTo>
                  <a:lnTo>
                    <a:pt x="19636" y="19800"/>
                  </a:lnTo>
                  <a:lnTo>
                    <a:pt x="19636" y="21600"/>
                  </a:lnTo>
                  <a:lnTo>
                    <a:pt x="15709" y="19800"/>
                  </a:lnTo>
                  <a:lnTo>
                    <a:pt x="12763" y="19800"/>
                  </a:lnTo>
                  <a:lnTo>
                    <a:pt x="9818" y="18000"/>
                  </a:lnTo>
                  <a:lnTo>
                    <a:pt x="7854" y="16200"/>
                  </a:lnTo>
                  <a:lnTo>
                    <a:pt x="5890" y="16200"/>
                  </a:lnTo>
                  <a:lnTo>
                    <a:pt x="5890" y="14400"/>
                  </a:lnTo>
                  <a:lnTo>
                    <a:pt x="2945" y="12600"/>
                  </a:lnTo>
                  <a:lnTo>
                    <a:pt x="981" y="10800"/>
                  </a:lnTo>
                  <a:lnTo>
                    <a:pt x="0" y="9000"/>
                  </a:lnTo>
                  <a:lnTo>
                    <a:pt x="3927" y="3599"/>
                  </a:lnTo>
                  <a:lnTo>
                    <a:pt x="5890" y="0"/>
                  </a:lnTo>
                  <a:lnTo>
                    <a:pt x="7854" y="0"/>
                  </a:lnTo>
                  <a:lnTo>
                    <a:pt x="11781" y="3599"/>
                  </a:lnTo>
                  <a:lnTo>
                    <a:pt x="11781" y="5399"/>
                  </a:lnTo>
                  <a:lnTo>
                    <a:pt x="12763" y="5399"/>
                  </a:lnTo>
                  <a:lnTo>
                    <a:pt x="12763" y="7200"/>
                  </a:lnTo>
                  <a:lnTo>
                    <a:pt x="14727" y="7200"/>
                  </a:lnTo>
                  <a:lnTo>
                    <a:pt x="15709" y="5399"/>
                  </a:lnTo>
                  <a:lnTo>
                    <a:pt x="18654" y="5399"/>
                  </a:lnTo>
                  <a:lnTo>
                    <a:pt x="21599" y="10800"/>
                  </a:lnTo>
                  <a:lnTo>
                    <a:pt x="21599" y="18000"/>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sp>
          <p:nvSpPr>
            <p:cNvPr id="328" name="Google Shape;328;p64"/>
            <p:cNvSpPr/>
            <p:nvPr/>
          </p:nvSpPr>
          <p:spPr>
            <a:xfrm>
              <a:off x="639785" y="919575"/>
              <a:ext cx="113454" cy="119232"/>
            </a:xfrm>
            <a:custGeom>
              <a:avLst/>
              <a:gdLst/>
              <a:ahLst/>
              <a:cxnLst/>
              <a:rect l="l" t="t" r="r" b="b"/>
              <a:pathLst>
                <a:path w="21600" h="21600" extrusionOk="0">
                  <a:moveTo>
                    <a:pt x="21599" y="11999"/>
                  </a:moveTo>
                  <a:lnTo>
                    <a:pt x="16615" y="7679"/>
                  </a:lnTo>
                  <a:lnTo>
                    <a:pt x="16615" y="7200"/>
                  </a:lnTo>
                  <a:lnTo>
                    <a:pt x="15507" y="6240"/>
                  </a:lnTo>
                  <a:lnTo>
                    <a:pt x="12184" y="4800"/>
                  </a:lnTo>
                  <a:lnTo>
                    <a:pt x="9969" y="4320"/>
                  </a:lnTo>
                  <a:lnTo>
                    <a:pt x="7753" y="2400"/>
                  </a:lnTo>
                  <a:lnTo>
                    <a:pt x="7753" y="1920"/>
                  </a:lnTo>
                  <a:lnTo>
                    <a:pt x="6646" y="960"/>
                  </a:lnTo>
                  <a:lnTo>
                    <a:pt x="4430" y="0"/>
                  </a:lnTo>
                  <a:lnTo>
                    <a:pt x="3323" y="480"/>
                  </a:lnTo>
                  <a:lnTo>
                    <a:pt x="2215" y="2400"/>
                  </a:lnTo>
                  <a:lnTo>
                    <a:pt x="1107" y="3360"/>
                  </a:lnTo>
                  <a:lnTo>
                    <a:pt x="553" y="4800"/>
                  </a:lnTo>
                  <a:lnTo>
                    <a:pt x="0" y="7679"/>
                  </a:lnTo>
                  <a:lnTo>
                    <a:pt x="0" y="10560"/>
                  </a:lnTo>
                  <a:lnTo>
                    <a:pt x="553" y="12479"/>
                  </a:lnTo>
                  <a:lnTo>
                    <a:pt x="553" y="17279"/>
                  </a:lnTo>
                  <a:lnTo>
                    <a:pt x="1107" y="18719"/>
                  </a:lnTo>
                  <a:lnTo>
                    <a:pt x="1661" y="19679"/>
                  </a:lnTo>
                  <a:lnTo>
                    <a:pt x="3876" y="21599"/>
                  </a:lnTo>
                  <a:lnTo>
                    <a:pt x="11630" y="21599"/>
                  </a:lnTo>
                  <a:lnTo>
                    <a:pt x="13846" y="21120"/>
                  </a:lnTo>
                  <a:lnTo>
                    <a:pt x="14400" y="20639"/>
                  </a:lnTo>
                  <a:lnTo>
                    <a:pt x="18830" y="18719"/>
                  </a:lnTo>
                  <a:lnTo>
                    <a:pt x="19384" y="18239"/>
                  </a:lnTo>
                  <a:lnTo>
                    <a:pt x="21599" y="11999"/>
                  </a:lnTo>
                  <a:close/>
                </a:path>
              </a:pathLst>
            </a:custGeom>
            <a:solidFill>
              <a:srgbClr val="BFBFBF"/>
            </a:solidFill>
            <a:ln w="9525" cap="flat" cmpd="sng">
              <a:solidFill>
                <a:srgbClr val="F2F2F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2400">
                <a:solidFill>
                  <a:srgbClr val="000000"/>
                </a:solidFill>
                <a:latin typeface="Open Sans Light"/>
                <a:ea typeface="Open Sans Light"/>
                <a:cs typeface="Open Sans Light"/>
                <a:sym typeface="Open Sans Light"/>
              </a:endParaRPr>
            </a:p>
          </p:txBody>
        </p:sp>
      </p:grpSp>
      <p:sp>
        <p:nvSpPr>
          <p:cNvPr id="329" name="Google Shape;329;p64"/>
          <p:cNvSpPr txBox="1">
            <a:spLocks noGrp="1"/>
          </p:cNvSpPr>
          <p:nvPr>
            <p:ph type="body" idx="1"/>
          </p:nvPr>
        </p:nvSpPr>
        <p:spPr>
          <a:xfrm>
            <a:off x="4853725" y="2042025"/>
            <a:ext cx="41838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b="1">
              <a:solidFill>
                <a:schemeClr val="dk1"/>
              </a:solidFill>
              <a:latin typeface="Muli"/>
              <a:ea typeface="Muli"/>
              <a:cs typeface="Muli"/>
              <a:sym typeface="Muli"/>
            </a:endParaRPr>
          </a:p>
          <a:p>
            <a:pPr marL="457200" lvl="0" indent="-311150" algn="l" rtl="0">
              <a:spcBef>
                <a:spcPts val="1600"/>
              </a:spcBef>
              <a:spcAft>
                <a:spcPts val="0"/>
              </a:spcAft>
              <a:buClr>
                <a:srgbClr val="00B3D1"/>
              </a:buClr>
              <a:buSzPts val="1300"/>
              <a:buFont typeface="Muli"/>
              <a:buChar char="●"/>
            </a:pPr>
            <a:r>
              <a:rPr lang="en" sz="1600">
                <a:solidFill>
                  <a:schemeClr val="dk1"/>
                </a:solidFill>
                <a:highlight>
                  <a:srgbClr val="FFFFFF"/>
                </a:highlight>
                <a:latin typeface="Muli"/>
                <a:ea typeface="Muli"/>
                <a:cs typeface="Muli"/>
                <a:sym typeface="Muli"/>
              </a:rPr>
              <a:t>Lack of reliable data for surveillance and monitoring</a:t>
            </a:r>
            <a:endParaRPr sz="1600">
              <a:solidFill>
                <a:schemeClr val="dk1"/>
              </a:solidFill>
              <a:highlight>
                <a:srgbClr val="FFFFFF"/>
              </a:highlight>
              <a:latin typeface="Muli"/>
              <a:ea typeface="Muli"/>
              <a:cs typeface="Muli"/>
              <a:sym typeface="Muli"/>
            </a:endParaRPr>
          </a:p>
          <a:p>
            <a:pPr marL="457200" lvl="0" indent="-311150" algn="l" rtl="0">
              <a:spcBef>
                <a:spcPts val="0"/>
              </a:spcBef>
              <a:spcAft>
                <a:spcPts val="0"/>
              </a:spcAft>
              <a:buClr>
                <a:srgbClr val="00B3D1"/>
              </a:buClr>
              <a:buSzPts val="1300"/>
              <a:buFont typeface="Muli"/>
              <a:buChar char="●"/>
            </a:pPr>
            <a:r>
              <a:rPr lang="en" sz="1600">
                <a:solidFill>
                  <a:schemeClr val="dk1"/>
                </a:solidFill>
                <a:highlight>
                  <a:srgbClr val="FFFFFF"/>
                </a:highlight>
                <a:latin typeface="Muli"/>
                <a:ea typeface="Muli"/>
                <a:cs typeface="Muli"/>
                <a:sym typeface="Muli"/>
              </a:rPr>
              <a:t>Ineffective policy interventions based on unreliable data</a:t>
            </a:r>
            <a:endParaRPr sz="1600">
              <a:solidFill>
                <a:schemeClr val="dk1"/>
              </a:solidFill>
              <a:highlight>
                <a:srgbClr val="FFFFFF"/>
              </a:highlight>
              <a:latin typeface="Muli"/>
              <a:ea typeface="Muli"/>
              <a:cs typeface="Muli"/>
              <a:sym typeface="Muli"/>
            </a:endParaRPr>
          </a:p>
          <a:p>
            <a:pPr marL="457200" lvl="0" indent="-311150" algn="l" rtl="0">
              <a:spcBef>
                <a:spcPts val="0"/>
              </a:spcBef>
              <a:spcAft>
                <a:spcPts val="0"/>
              </a:spcAft>
              <a:buClr>
                <a:srgbClr val="00B3D1"/>
              </a:buClr>
              <a:buSzPts val="1300"/>
              <a:buFont typeface="Muli"/>
              <a:buChar char="●"/>
            </a:pPr>
            <a:r>
              <a:rPr lang="en" sz="1600">
                <a:solidFill>
                  <a:schemeClr val="dk1"/>
                </a:solidFill>
                <a:highlight>
                  <a:srgbClr val="FFFFFF"/>
                </a:highlight>
                <a:latin typeface="Muli"/>
                <a:ea typeface="Muli"/>
                <a:cs typeface="Muli"/>
                <a:sym typeface="Muli"/>
              </a:rPr>
              <a:t>Extensive resources spent on un-needed tresatments</a:t>
            </a:r>
            <a:endParaRPr sz="1300">
              <a:solidFill>
                <a:schemeClr val="dk1"/>
              </a:solidFill>
              <a:latin typeface="Muli"/>
              <a:ea typeface="Muli"/>
              <a:cs typeface="Muli"/>
              <a:sym typeface="Mul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65"/>
          <p:cNvPicPr preferRelativeResize="0"/>
          <p:nvPr/>
        </p:nvPicPr>
        <p:blipFill rotWithShape="1">
          <a:blip r:embed="rId3">
            <a:alphaModFix/>
          </a:blip>
          <a:srcRect l="16602" t="32067" r="22982" b="17016"/>
          <a:stretch/>
        </p:blipFill>
        <p:spPr>
          <a:xfrm>
            <a:off x="0" y="0"/>
            <a:ext cx="9144002" cy="5143502"/>
          </a:xfrm>
          <a:prstGeom prst="rect">
            <a:avLst/>
          </a:prstGeom>
          <a:noFill/>
          <a:ln>
            <a:noFill/>
          </a:ln>
        </p:spPr>
      </p:pic>
      <p:sp>
        <p:nvSpPr>
          <p:cNvPr id="335" name="Google Shape;335;p65"/>
          <p:cNvSpPr/>
          <p:nvPr/>
        </p:nvSpPr>
        <p:spPr>
          <a:xfrm>
            <a:off x="-1" y="0"/>
            <a:ext cx="9144000" cy="5143500"/>
          </a:xfrm>
          <a:prstGeom prst="rect">
            <a:avLst/>
          </a:prstGeom>
          <a:solidFill>
            <a:schemeClr val="dk1">
              <a:alpha val="2471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800" b="0" i="0" u="none" strike="noStrike" cap="none">
              <a:solidFill>
                <a:schemeClr val="lt1"/>
              </a:solidFill>
              <a:latin typeface="Calibri"/>
              <a:ea typeface="Calibri"/>
              <a:cs typeface="Calibri"/>
              <a:sym typeface="Calibri"/>
            </a:endParaRPr>
          </a:p>
        </p:txBody>
      </p:sp>
      <p:sp>
        <p:nvSpPr>
          <p:cNvPr id="336" name="Google Shape;336;p65"/>
          <p:cNvSpPr txBox="1"/>
          <p:nvPr/>
        </p:nvSpPr>
        <p:spPr>
          <a:xfrm>
            <a:off x="1048324" y="1786190"/>
            <a:ext cx="7047600" cy="2700600"/>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 sz="2400" b="0" i="0" u="none" strike="noStrike" cap="none">
                <a:solidFill>
                  <a:schemeClr val="lt1"/>
                </a:solidFill>
                <a:latin typeface="Muli"/>
                <a:ea typeface="Muli"/>
                <a:cs typeface="Muli"/>
                <a:sym typeface="Muli"/>
              </a:rPr>
              <a:t>The Need for a Reliable ID</a:t>
            </a:r>
            <a:endParaRPr sz="1100"/>
          </a:p>
          <a:p>
            <a:pPr marL="0" marR="0" lvl="0" indent="0" algn="ctr" rtl="0">
              <a:spcBef>
                <a:spcPts val="0"/>
              </a:spcBef>
              <a:spcAft>
                <a:spcPts val="0"/>
              </a:spcAft>
              <a:buNone/>
            </a:pPr>
            <a:endParaRPr sz="2400" b="0" i="0" u="none" strike="noStrike" cap="none">
              <a:solidFill>
                <a:schemeClr val="lt1"/>
              </a:solidFill>
              <a:latin typeface="Muli"/>
              <a:ea typeface="Muli"/>
              <a:cs typeface="Muli"/>
              <a:sym typeface="Muli"/>
            </a:endParaRPr>
          </a:p>
          <a:p>
            <a:pPr marL="0" marR="0" lvl="0" indent="0" algn="ctr" rtl="0">
              <a:spcBef>
                <a:spcPts val="0"/>
              </a:spcBef>
              <a:spcAft>
                <a:spcPts val="0"/>
              </a:spcAft>
              <a:buNone/>
            </a:pPr>
            <a:r>
              <a:rPr lang="en" sz="3300" b="0" i="0" u="none" strike="noStrike" cap="none">
                <a:solidFill>
                  <a:schemeClr val="lt1"/>
                </a:solidFill>
                <a:latin typeface="Muli"/>
                <a:ea typeface="Muli"/>
                <a:cs typeface="Muli"/>
                <a:sym typeface="Muli"/>
              </a:rPr>
              <a:t>Over </a:t>
            </a:r>
            <a:r>
              <a:rPr lang="en" sz="3300" b="1" i="0" u="none" strike="noStrike" cap="none">
                <a:solidFill>
                  <a:schemeClr val="lt1"/>
                </a:solidFill>
                <a:latin typeface="Muli"/>
                <a:ea typeface="Muli"/>
                <a:cs typeface="Muli"/>
                <a:sym typeface="Muli"/>
              </a:rPr>
              <a:t>1 billion</a:t>
            </a:r>
            <a:r>
              <a:rPr lang="en" sz="3300" b="0" i="0" u="none" strike="noStrike" cap="none">
                <a:solidFill>
                  <a:schemeClr val="lt1"/>
                </a:solidFill>
                <a:latin typeface="Muli"/>
                <a:ea typeface="Muli"/>
                <a:cs typeface="Muli"/>
                <a:sym typeface="Muli"/>
              </a:rPr>
              <a:t> people are invisible in the eyes of the world</a:t>
            </a:r>
            <a:endParaRPr sz="1100"/>
          </a:p>
          <a:p>
            <a:pPr marL="0" marR="0" lvl="0" indent="0" algn="ctr" rtl="0">
              <a:spcBef>
                <a:spcPts val="0"/>
              </a:spcBef>
              <a:spcAft>
                <a:spcPts val="0"/>
              </a:spcAft>
              <a:buNone/>
            </a:pPr>
            <a:endParaRPr sz="3000" b="0" i="0" u="none" strike="noStrike" cap="none">
              <a:solidFill>
                <a:schemeClr val="lt1"/>
              </a:solidFill>
              <a:latin typeface="Muli"/>
              <a:ea typeface="Muli"/>
              <a:cs typeface="Muli"/>
              <a:sym typeface="Muli"/>
            </a:endParaRPr>
          </a:p>
          <a:p>
            <a:pPr marL="0" marR="0" lvl="0" indent="0" algn="ctr" rtl="0">
              <a:spcBef>
                <a:spcPts val="0"/>
              </a:spcBef>
              <a:spcAft>
                <a:spcPts val="0"/>
              </a:spcAft>
              <a:buNone/>
            </a:pPr>
            <a:r>
              <a:rPr lang="en" sz="2700">
                <a:solidFill>
                  <a:schemeClr val="lt1"/>
                </a:solidFill>
                <a:latin typeface="Muli"/>
                <a:ea typeface="Muli"/>
                <a:cs typeface="Muli"/>
                <a:sym typeface="Muli"/>
              </a:rPr>
              <a:t>Lack of formal ID or fear of disclosure</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Google Shape;341;p66"/>
          <p:cNvPicPr preferRelativeResize="0"/>
          <p:nvPr/>
        </p:nvPicPr>
        <p:blipFill>
          <a:blip r:embed="rId3">
            <a:alphaModFix/>
          </a:blip>
          <a:stretch>
            <a:fillRect/>
          </a:stretch>
        </p:blipFill>
        <p:spPr>
          <a:xfrm>
            <a:off x="0" y="0"/>
            <a:ext cx="9144000" cy="5143500"/>
          </a:xfrm>
          <a:prstGeom prst="rect">
            <a:avLst/>
          </a:prstGeom>
          <a:noFill/>
          <a:ln>
            <a:noFill/>
          </a:ln>
        </p:spPr>
      </p:pic>
      <p:sp>
        <p:nvSpPr>
          <p:cNvPr id="342" name="Google Shape;342;p66"/>
          <p:cNvSpPr/>
          <p:nvPr/>
        </p:nvSpPr>
        <p:spPr>
          <a:xfrm>
            <a:off x="0" y="0"/>
            <a:ext cx="4253700" cy="5143500"/>
          </a:xfrm>
          <a:prstGeom prst="rect">
            <a:avLst/>
          </a:prstGeom>
          <a:solidFill>
            <a:srgbClr val="000000">
              <a:alpha val="68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chemeClr val="lt1"/>
                </a:solidFill>
                <a:latin typeface="Muli"/>
                <a:ea typeface="Muli"/>
                <a:cs typeface="Muli"/>
                <a:sym typeface="Muli"/>
              </a:rPr>
              <a:t>USAID supports over 4,000 organisaitons</a:t>
            </a:r>
            <a:endParaRPr sz="3100" b="1">
              <a:solidFill>
                <a:schemeClr val="lt1"/>
              </a:solidFill>
              <a:latin typeface="Muli"/>
              <a:ea typeface="Muli"/>
              <a:cs typeface="Muli"/>
              <a:sym typeface="Muli"/>
            </a:endParaRPr>
          </a:p>
          <a:p>
            <a:pPr marL="0" lvl="0" indent="0" algn="l" rtl="0">
              <a:spcBef>
                <a:spcPts val="0"/>
              </a:spcBef>
              <a:spcAft>
                <a:spcPts val="0"/>
              </a:spcAft>
              <a:buNone/>
            </a:pPr>
            <a:endParaRPr sz="3100" b="1">
              <a:solidFill>
                <a:schemeClr val="lt1"/>
              </a:solidFill>
              <a:latin typeface="Muli"/>
              <a:ea typeface="Muli"/>
              <a:cs typeface="Muli"/>
              <a:sym typeface="Muli"/>
            </a:endParaRPr>
          </a:p>
          <a:p>
            <a:pPr marL="0" lvl="0" indent="0" algn="l" rtl="0">
              <a:spcBef>
                <a:spcPts val="0"/>
              </a:spcBef>
              <a:spcAft>
                <a:spcPts val="0"/>
              </a:spcAft>
              <a:buNone/>
            </a:pPr>
            <a:r>
              <a:rPr lang="en" sz="3100" b="1">
                <a:solidFill>
                  <a:schemeClr val="lt1"/>
                </a:solidFill>
                <a:latin typeface="Muli"/>
                <a:ea typeface="Muli"/>
                <a:cs typeface="Muli"/>
                <a:sym typeface="Muli"/>
              </a:rPr>
              <a:t>&gt;220,000 NGOs in South Africa</a:t>
            </a:r>
            <a:endParaRPr sz="3100" b="1">
              <a:solidFill>
                <a:schemeClr val="lt1"/>
              </a:solidFill>
              <a:latin typeface="Muli"/>
              <a:ea typeface="Muli"/>
              <a:cs typeface="Muli"/>
              <a:sym typeface="Muli"/>
            </a:endParaRPr>
          </a:p>
          <a:p>
            <a:pPr marL="0" lvl="0" indent="0" algn="l" rtl="0">
              <a:spcBef>
                <a:spcPts val="0"/>
              </a:spcBef>
              <a:spcAft>
                <a:spcPts val="0"/>
              </a:spcAft>
              <a:buNone/>
            </a:pPr>
            <a:endParaRPr sz="3100" b="1">
              <a:solidFill>
                <a:schemeClr val="lt1"/>
              </a:solidFill>
              <a:latin typeface="Muli"/>
              <a:ea typeface="Muli"/>
              <a:cs typeface="Muli"/>
              <a:sym typeface="Mul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67"/>
          <p:cNvSpPr txBox="1"/>
          <p:nvPr/>
        </p:nvSpPr>
        <p:spPr>
          <a:xfrm>
            <a:off x="2711400" y="1726500"/>
            <a:ext cx="2671500" cy="34170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a:solidFill>
                  <a:schemeClr val="dk1"/>
                </a:solidFill>
              </a:rPr>
              <a:t>UN Shared Rohingya</a:t>
            </a:r>
            <a:endParaRPr sz="2800" b="1">
              <a:solidFill>
                <a:schemeClr val="dk1"/>
              </a:solidFill>
            </a:endParaRPr>
          </a:p>
          <a:p>
            <a:pPr marL="0" lvl="0" indent="0" algn="l" rtl="0">
              <a:spcBef>
                <a:spcPts val="0"/>
              </a:spcBef>
              <a:spcAft>
                <a:spcPts val="0"/>
              </a:spcAft>
              <a:buNone/>
            </a:pPr>
            <a:r>
              <a:rPr lang="en" sz="2800" b="1">
                <a:solidFill>
                  <a:schemeClr val="dk1"/>
                </a:solidFill>
              </a:rPr>
              <a:t>Data Without</a:t>
            </a:r>
            <a:endParaRPr sz="2800" b="1">
              <a:solidFill>
                <a:schemeClr val="dk1"/>
              </a:solidFill>
            </a:endParaRPr>
          </a:p>
          <a:p>
            <a:pPr marL="0" lvl="0" indent="0" algn="l" rtl="0">
              <a:spcBef>
                <a:spcPts val="0"/>
              </a:spcBef>
              <a:spcAft>
                <a:spcPts val="0"/>
              </a:spcAft>
              <a:buNone/>
            </a:pPr>
            <a:r>
              <a:rPr lang="en" sz="2800" b="1">
                <a:solidFill>
                  <a:schemeClr val="dk1"/>
                </a:solidFill>
              </a:rPr>
              <a:t>Informed Consent</a:t>
            </a:r>
            <a:endParaRPr sz="2800" b="1">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None/>
            </a:pPr>
            <a:r>
              <a:rPr lang="en">
                <a:solidFill>
                  <a:schemeClr val="dk1"/>
                </a:solidFill>
              </a:rPr>
              <a:t>Bangladesh Provided </a:t>
            </a:r>
            <a:endParaRPr>
              <a:solidFill>
                <a:schemeClr val="dk1"/>
              </a:solidFill>
            </a:endParaRPr>
          </a:p>
          <a:p>
            <a:pPr marL="0" lvl="0" indent="0" algn="l" rtl="0">
              <a:spcBef>
                <a:spcPts val="0"/>
              </a:spcBef>
              <a:spcAft>
                <a:spcPts val="0"/>
              </a:spcAft>
              <a:buNone/>
            </a:pPr>
            <a:r>
              <a:rPr lang="en">
                <a:solidFill>
                  <a:schemeClr val="dk1"/>
                </a:solidFill>
              </a:rPr>
              <a:t>Myanmar Information</a:t>
            </a:r>
            <a:endParaRPr>
              <a:solidFill>
                <a:schemeClr val="dk1"/>
              </a:solidFill>
            </a:endParaRPr>
          </a:p>
          <a:p>
            <a:pPr marL="0" lvl="0" indent="0" algn="l" rtl="0">
              <a:spcBef>
                <a:spcPts val="0"/>
              </a:spcBef>
              <a:spcAft>
                <a:spcPts val="0"/>
              </a:spcAft>
              <a:buNone/>
            </a:pPr>
            <a:r>
              <a:rPr lang="en">
                <a:solidFill>
                  <a:schemeClr val="dk1"/>
                </a:solidFill>
              </a:rPr>
              <a:t>That Refugee Agency</a:t>
            </a:r>
            <a:endParaRPr>
              <a:solidFill>
                <a:schemeClr val="dk1"/>
              </a:solidFill>
            </a:endParaRPr>
          </a:p>
          <a:p>
            <a:pPr marL="0" lvl="0" indent="0" algn="l" rtl="0">
              <a:spcBef>
                <a:spcPts val="0"/>
              </a:spcBef>
              <a:spcAft>
                <a:spcPts val="0"/>
              </a:spcAft>
              <a:buNone/>
            </a:pPr>
            <a:r>
              <a:rPr lang="en">
                <a:solidFill>
                  <a:schemeClr val="dk1"/>
                </a:solidFill>
              </a:rPr>
              <a:t>Collected</a:t>
            </a:r>
            <a:endParaRPr>
              <a:solidFill>
                <a:schemeClr val="dk1"/>
              </a:solidFill>
            </a:endParaRPr>
          </a:p>
        </p:txBody>
      </p:sp>
      <p:pic>
        <p:nvPicPr>
          <p:cNvPr id="348" name="Google Shape;348;p67"/>
          <p:cNvPicPr preferRelativeResize="0"/>
          <p:nvPr/>
        </p:nvPicPr>
        <p:blipFill>
          <a:blip r:embed="rId3">
            <a:alphaModFix/>
          </a:blip>
          <a:stretch>
            <a:fillRect/>
          </a:stretch>
        </p:blipFill>
        <p:spPr>
          <a:xfrm>
            <a:off x="2711400" y="0"/>
            <a:ext cx="2671501" cy="1726501"/>
          </a:xfrm>
          <a:prstGeom prst="rect">
            <a:avLst/>
          </a:prstGeom>
          <a:noFill/>
          <a:ln>
            <a:noFill/>
          </a:ln>
        </p:spPr>
      </p:pic>
      <p:sp>
        <p:nvSpPr>
          <p:cNvPr id="349" name="Google Shape;349;p67"/>
          <p:cNvSpPr/>
          <p:nvPr/>
        </p:nvSpPr>
        <p:spPr>
          <a:xfrm>
            <a:off x="5362925" y="0"/>
            <a:ext cx="3789000" cy="5226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dirty="0">
                <a:solidFill>
                  <a:schemeClr val="lt1"/>
                </a:solidFill>
                <a:latin typeface="Muli"/>
                <a:ea typeface="Muli"/>
                <a:cs typeface="Muli"/>
                <a:sym typeface="Muli"/>
              </a:rPr>
              <a:t>The </a:t>
            </a:r>
            <a:r>
              <a:rPr lang="en" sz="3100" b="1" dirty="0">
                <a:solidFill>
                  <a:schemeClr val="accent6"/>
                </a:solidFill>
                <a:latin typeface="Muli"/>
                <a:ea typeface="Muli"/>
                <a:cs typeface="Muli"/>
                <a:sym typeface="Muli"/>
              </a:rPr>
              <a:t>Responsible</a:t>
            </a:r>
            <a:endParaRPr sz="3100" b="1" dirty="0">
              <a:solidFill>
                <a:schemeClr val="accent6"/>
              </a:solidFill>
              <a:latin typeface="Muli"/>
              <a:ea typeface="Muli"/>
              <a:cs typeface="Muli"/>
              <a:sym typeface="Muli"/>
            </a:endParaRPr>
          </a:p>
          <a:p>
            <a:pPr marL="0" lvl="0" indent="0" algn="l" rtl="0">
              <a:spcBef>
                <a:spcPts val="0"/>
              </a:spcBef>
              <a:spcAft>
                <a:spcPts val="0"/>
              </a:spcAft>
              <a:buNone/>
            </a:pPr>
            <a:r>
              <a:rPr lang="en" sz="3100" b="1" dirty="0">
                <a:solidFill>
                  <a:schemeClr val="lt1"/>
                </a:solidFill>
                <a:latin typeface="Muli"/>
                <a:ea typeface="Muli"/>
                <a:cs typeface="Muli"/>
                <a:sym typeface="Muli"/>
              </a:rPr>
              <a:t>use of Data in International Development and Humanitarian Aid</a:t>
            </a:r>
            <a:endParaRPr sz="3100" b="1" dirty="0">
              <a:solidFill>
                <a:schemeClr val="lt1"/>
              </a:solidFill>
              <a:latin typeface="Muli"/>
              <a:ea typeface="Muli"/>
              <a:cs typeface="Muli"/>
              <a:sym typeface="Muli"/>
            </a:endParaRPr>
          </a:p>
          <a:p>
            <a:pPr marL="0" lvl="0" indent="0" algn="l" rtl="0">
              <a:spcBef>
                <a:spcPts val="0"/>
              </a:spcBef>
              <a:spcAft>
                <a:spcPts val="0"/>
              </a:spcAft>
              <a:buNone/>
            </a:pPr>
            <a:endParaRPr sz="3100" b="1" dirty="0">
              <a:solidFill>
                <a:schemeClr val="lt1"/>
              </a:solidFill>
              <a:latin typeface="Muli"/>
              <a:ea typeface="Muli"/>
              <a:cs typeface="Muli"/>
              <a:sym typeface="Muli"/>
            </a:endParaRPr>
          </a:p>
        </p:txBody>
      </p:sp>
      <p:sp>
        <p:nvSpPr>
          <p:cNvPr id="350" name="Google Shape;350;p67"/>
          <p:cNvSpPr txBox="1"/>
          <p:nvPr/>
        </p:nvSpPr>
        <p:spPr>
          <a:xfrm>
            <a:off x="0" y="0"/>
            <a:ext cx="2711400" cy="3447900"/>
          </a:xfrm>
          <a:prstGeom prst="rect">
            <a:avLst/>
          </a:prstGeom>
          <a:solidFill>
            <a:schemeClr val="lt1"/>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600" b="1">
                <a:solidFill>
                  <a:schemeClr val="dk1"/>
                </a:solidFill>
              </a:rPr>
              <a:t>New Evidence That Biometric Data Systems Imperil Afghans</a:t>
            </a:r>
            <a:endParaRPr sz="2600" b="1">
              <a:solidFill>
                <a:schemeClr val="dk1"/>
              </a:solidFill>
            </a:endParaRPr>
          </a:p>
          <a:p>
            <a:pPr marL="0" lvl="0" indent="0" algn="l" rtl="0">
              <a:spcBef>
                <a:spcPts val="0"/>
              </a:spcBef>
              <a:spcAft>
                <a:spcPts val="0"/>
              </a:spcAft>
              <a:buNone/>
            </a:pPr>
            <a:endParaRPr sz="1600" b="1">
              <a:solidFill>
                <a:schemeClr val="dk1"/>
              </a:solidFill>
            </a:endParaRPr>
          </a:p>
          <a:p>
            <a:pPr marL="0" lvl="0" indent="0" algn="l" rtl="0">
              <a:spcBef>
                <a:spcPts val="0"/>
              </a:spcBef>
              <a:spcAft>
                <a:spcPts val="0"/>
              </a:spcAft>
              <a:buNone/>
            </a:pPr>
            <a:r>
              <a:rPr lang="en" sz="1600">
                <a:solidFill>
                  <a:schemeClr val="dk1"/>
                </a:solidFill>
              </a:rPr>
              <a:t>Taliban now Control Systems with Sensitive Personal Information</a:t>
            </a:r>
            <a:endParaRPr sz="1600">
              <a:solidFill>
                <a:schemeClr val="dk1"/>
              </a:solidFill>
            </a:endParaRPr>
          </a:p>
          <a:p>
            <a:pPr marL="0" lvl="0" indent="0" algn="l" rtl="0">
              <a:spcBef>
                <a:spcPts val="0"/>
              </a:spcBef>
              <a:spcAft>
                <a:spcPts val="0"/>
              </a:spcAft>
              <a:buNone/>
            </a:pPr>
            <a:endParaRPr sz="1600">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p:txBody>
      </p:sp>
      <p:pic>
        <p:nvPicPr>
          <p:cNvPr id="351" name="Google Shape;351;p67"/>
          <p:cNvPicPr preferRelativeResize="0"/>
          <p:nvPr/>
        </p:nvPicPr>
        <p:blipFill>
          <a:blip r:embed="rId4">
            <a:alphaModFix/>
          </a:blip>
          <a:stretch>
            <a:fillRect/>
          </a:stretch>
        </p:blipFill>
        <p:spPr>
          <a:xfrm>
            <a:off x="-19950" y="3294000"/>
            <a:ext cx="2731351" cy="18494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68"/>
          <p:cNvPicPr preferRelativeResize="0"/>
          <p:nvPr/>
        </p:nvPicPr>
        <p:blipFill rotWithShape="1">
          <a:blip r:embed="rId3">
            <a:alphaModFix/>
          </a:blip>
          <a:srcRect t="9601" r="33506" b="6024"/>
          <a:stretch/>
        </p:blipFill>
        <p:spPr>
          <a:xfrm>
            <a:off x="4181850" y="1346625"/>
            <a:ext cx="4222275" cy="3572200"/>
          </a:xfrm>
          <a:prstGeom prst="rect">
            <a:avLst/>
          </a:prstGeom>
          <a:noFill/>
          <a:ln>
            <a:noFill/>
          </a:ln>
          <a:effectLst>
            <a:outerShdw blurRad="57150" dist="47625" dir="3600000" algn="bl" rotWithShape="0">
              <a:srgbClr val="000000">
                <a:alpha val="19000"/>
              </a:srgbClr>
            </a:outerShdw>
          </a:effectLst>
        </p:spPr>
      </p:pic>
      <p:sp>
        <p:nvSpPr>
          <p:cNvPr id="358" name="Google Shape;358;p68"/>
          <p:cNvSpPr/>
          <p:nvPr/>
        </p:nvSpPr>
        <p:spPr>
          <a:xfrm>
            <a:off x="0" y="1339050"/>
            <a:ext cx="3051000" cy="927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59" name="Google Shape;359;p68"/>
          <p:cNvSpPr txBox="1"/>
          <p:nvPr/>
        </p:nvSpPr>
        <p:spPr>
          <a:xfrm>
            <a:off x="611250" y="1516513"/>
            <a:ext cx="1828500" cy="718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None/>
            </a:pPr>
            <a:r>
              <a:rPr lang="en" sz="1400" b="1">
                <a:solidFill>
                  <a:schemeClr val="lt1"/>
                </a:solidFill>
                <a:latin typeface="Muli"/>
                <a:ea typeface="Muli"/>
                <a:cs typeface="Muli"/>
                <a:sym typeface="Muli"/>
              </a:rPr>
              <a:t>Legal: adhere to strictest standards</a:t>
            </a:r>
            <a:endParaRPr sz="1400" b="1">
              <a:solidFill>
                <a:schemeClr val="lt1"/>
              </a:solidFill>
              <a:latin typeface="Muli"/>
              <a:ea typeface="Muli"/>
              <a:cs typeface="Muli"/>
              <a:sym typeface="Muli"/>
            </a:endParaRPr>
          </a:p>
          <a:p>
            <a:pPr marL="0" marR="0" lvl="0" indent="0" algn="l" rtl="0">
              <a:spcBef>
                <a:spcPts val="0"/>
              </a:spcBef>
              <a:spcAft>
                <a:spcPts val="0"/>
              </a:spcAft>
              <a:buNone/>
            </a:pPr>
            <a:endParaRPr sz="1400" b="1">
              <a:solidFill>
                <a:schemeClr val="lt1"/>
              </a:solidFill>
              <a:latin typeface="Muli"/>
              <a:ea typeface="Muli"/>
              <a:cs typeface="Muli"/>
              <a:sym typeface="Muli"/>
            </a:endParaRPr>
          </a:p>
          <a:p>
            <a:pPr marL="0" marR="0" lvl="0" indent="0" algn="l" rtl="0">
              <a:spcBef>
                <a:spcPts val="0"/>
              </a:spcBef>
              <a:spcAft>
                <a:spcPts val="0"/>
              </a:spcAft>
              <a:buNone/>
            </a:pPr>
            <a:endParaRPr sz="1400" b="1">
              <a:solidFill>
                <a:schemeClr val="lt1"/>
              </a:solidFill>
              <a:latin typeface="Muli"/>
              <a:ea typeface="Muli"/>
              <a:cs typeface="Muli"/>
              <a:sym typeface="Muli"/>
            </a:endParaRPr>
          </a:p>
        </p:txBody>
      </p:sp>
      <p:sp>
        <p:nvSpPr>
          <p:cNvPr id="360" name="Google Shape;360;p68"/>
          <p:cNvSpPr txBox="1"/>
          <p:nvPr/>
        </p:nvSpPr>
        <p:spPr>
          <a:xfrm>
            <a:off x="53650" y="1398450"/>
            <a:ext cx="290400" cy="6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FFFFFF"/>
                </a:solidFill>
                <a:latin typeface="Muli"/>
                <a:ea typeface="Muli"/>
                <a:cs typeface="Muli"/>
                <a:sym typeface="Muli"/>
              </a:rPr>
              <a:t>1</a:t>
            </a:r>
            <a:endParaRPr sz="3500" b="1">
              <a:solidFill>
                <a:srgbClr val="FFFFFF"/>
              </a:solidFill>
              <a:latin typeface="Muli"/>
              <a:ea typeface="Muli"/>
              <a:cs typeface="Muli"/>
              <a:sym typeface="Muli"/>
            </a:endParaRPr>
          </a:p>
        </p:txBody>
      </p:sp>
      <p:sp>
        <p:nvSpPr>
          <p:cNvPr id="361" name="Google Shape;361;p68"/>
          <p:cNvSpPr/>
          <p:nvPr/>
        </p:nvSpPr>
        <p:spPr>
          <a:xfrm>
            <a:off x="0" y="2668775"/>
            <a:ext cx="3051000" cy="927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2" name="Google Shape;362;p68"/>
          <p:cNvSpPr txBox="1"/>
          <p:nvPr/>
        </p:nvSpPr>
        <p:spPr>
          <a:xfrm>
            <a:off x="97100" y="2821025"/>
            <a:ext cx="1071900" cy="6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FFFFFF"/>
                </a:solidFill>
                <a:latin typeface="Muli"/>
                <a:ea typeface="Muli"/>
                <a:cs typeface="Muli"/>
                <a:sym typeface="Muli"/>
              </a:rPr>
              <a:t>2</a:t>
            </a:r>
            <a:endParaRPr sz="3500" b="1">
              <a:solidFill>
                <a:srgbClr val="FFFFFF"/>
              </a:solidFill>
              <a:latin typeface="Muli"/>
              <a:ea typeface="Muli"/>
              <a:cs typeface="Muli"/>
              <a:sym typeface="Muli"/>
            </a:endParaRPr>
          </a:p>
        </p:txBody>
      </p:sp>
      <p:sp>
        <p:nvSpPr>
          <p:cNvPr id="363" name="Google Shape;363;p68"/>
          <p:cNvSpPr/>
          <p:nvPr/>
        </p:nvSpPr>
        <p:spPr>
          <a:xfrm>
            <a:off x="0" y="3998500"/>
            <a:ext cx="3051000" cy="927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64" name="Google Shape;364;p68"/>
          <p:cNvSpPr txBox="1"/>
          <p:nvPr/>
        </p:nvSpPr>
        <p:spPr>
          <a:xfrm>
            <a:off x="97103" y="4057900"/>
            <a:ext cx="1150200" cy="6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500" b="1">
                <a:solidFill>
                  <a:srgbClr val="FFFFFF"/>
                </a:solidFill>
                <a:latin typeface="Muli"/>
                <a:ea typeface="Muli"/>
                <a:cs typeface="Muli"/>
                <a:sym typeface="Muli"/>
              </a:rPr>
              <a:t>3</a:t>
            </a:r>
            <a:endParaRPr sz="3500" b="1">
              <a:solidFill>
                <a:srgbClr val="FFFFFF"/>
              </a:solidFill>
              <a:latin typeface="Muli"/>
              <a:ea typeface="Muli"/>
              <a:cs typeface="Muli"/>
              <a:sym typeface="Muli"/>
            </a:endParaRPr>
          </a:p>
        </p:txBody>
      </p:sp>
      <p:pic>
        <p:nvPicPr>
          <p:cNvPr id="365" name="Google Shape;365;p68" descr="Image result for GDPR logo"/>
          <p:cNvPicPr preferRelativeResize="0"/>
          <p:nvPr/>
        </p:nvPicPr>
        <p:blipFill rotWithShape="1">
          <a:blip r:embed="rId4">
            <a:alphaModFix/>
          </a:blip>
          <a:srcRect l="26181" t="15447" r="28622" b="19781"/>
          <a:stretch/>
        </p:blipFill>
        <p:spPr>
          <a:xfrm>
            <a:off x="2620390" y="1398743"/>
            <a:ext cx="847200" cy="808500"/>
          </a:xfrm>
          <a:prstGeom prst="flowChartConnector">
            <a:avLst/>
          </a:prstGeom>
          <a:noFill/>
          <a:ln>
            <a:noFill/>
          </a:ln>
        </p:spPr>
      </p:pic>
      <p:sp>
        <p:nvSpPr>
          <p:cNvPr id="366" name="Google Shape;366;p68"/>
          <p:cNvSpPr txBox="1"/>
          <p:nvPr/>
        </p:nvSpPr>
        <p:spPr>
          <a:xfrm>
            <a:off x="667800" y="2744825"/>
            <a:ext cx="1914900" cy="324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lt1"/>
                </a:solidFill>
                <a:latin typeface="Muli"/>
                <a:ea typeface="Muli"/>
                <a:cs typeface="Muli"/>
                <a:sym typeface="Muli"/>
              </a:rPr>
              <a:t>Operations: implement privacy principles in context</a:t>
            </a:r>
            <a:endParaRPr sz="1400" b="1">
              <a:solidFill>
                <a:schemeClr val="lt1"/>
              </a:solidFill>
              <a:latin typeface="Muli"/>
              <a:ea typeface="Muli"/>
              <a:cs typeface="Muli"/>
              <a:sym typeface="Muli"/>
            </a:endParaRPr>
          </a:p>
        </p:txBody>
      </p:sp>
      <p:sp>
        <p:nvSpPr>
          <p:cNvPr id="367" name="Google Shape;367;p68"/>
          <p:cNvSpPr txBox="1"/>
          <p:nvPr/>
        </p:nvSpPr>
        <p:spPr>
          <a:xfrm>
            <a:off x="667800" y="4207300"/>
            <a:ext cx="1914900" cy="3246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1">
                <a:solidFill>
                  <a:schemeClr val="lt1"/>
                </a:solidFill>
                <a:latin typeface="Muli"/>
                <a:ea typeface="Muli"/>
                <a:cs typeface="Muli"/>
                <a:sym typeface="Muli"/>
              </a:rPr>
              <a:t>Advocacy: stronger privacy protections</a:t>
            </a:r>
            <a:endParaRPr sz="1400" b="1">
              <a:solidFill>
                <a:schemeClr val="lt1"/>
              </a:solidFill>
              <a:latin typeface="Muli"/>
              <a:ea typeface="Muli"/>
              <a:cs typeface="Muli"/>
              <a:sym typeface="Muli"/>
            </a:endParaRPr>
          </a:p>
        </p:txBody>
      </p:sp>
      <p:pic>
        <p:nvPicPr>
          <p:cNvPr id="368" name="Google Shape;368;p68"/>
          <p:cNvPicPr preferRelativeResize="0"/>
          <p:nvPr/>
        </p:nvPicPr>
        <p:blipFill rotWithShape="1">
          <a:blip r:embed="rId5">
            <a:alphaModFix/>
          </a:blip>
          <a:srcRect/>
          <a:stretch/>
        </p:blipFill>
        <p:spPr>
          <a:xfrm>
            <a:off x="2739702" y="2728477"/>
            <a:ext cx="608596" cy="808500"/>
          </a:xfrm>
          <a:prstGeom prst="rect">
            <a:avLst/>
          </a:prstGeom>
          <a:noFill/>
          <a:ln w="9525" cap="flat" cmpd="sng">
            <a:solidFill>
              <a:srgbClr val="FFFFFF"/>
            </a:solidFill>
            <a:prstDash val="solid"/>
            <a:round/>
            <a:headEnd type="none" w="sm" len="sm"/>
            <a:tailEnd type="none" w="sm" len="sm"/>
          </a:ln>
        </p:spPr>
      </p:pic>
      <p:sp>
        <p:nvSpPr>
          <p:cNvPr id="369" name="Google Shape;369;p68"/>
          <p:cNvSpPr/>
          <p:nvPr/>
        </p:nvSpPr>
        <p:spPr>
          <a:xfrm>
            <a:off x="499975" y="477025"/>
            <a:ext cx="96000" cy="522900"/>
          </a:xfrm>
          <a:prstGeom prst="rect">
            <a:avLst/>
          </a:prstGeom>
          <a:solidFill>
            <a:srgbClr val="00B3D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68"/>
          <p:cNvSpPr txBox="1">
            <a:spLocks noGrp="1"/>
          </p:cNvSpPr>
          <p:nvPr>
            <p:ph type="title" idx="4294967295"/>
          </p:nvPr>
        </p:nvSpPr>
        <p:spPr>
          <a:xfrm>
            <a:off x="705050" y="452250"/>
            <a:ext cx="8218200" cy="586800"/>
          </a:xfrm>
          <a:prstGeom prst="rect">
            <a:avLst/>
          </a:prstGeom>
        </p:spPr>
        <p:txBody>
          <a:bodyPr spcFirstLastPara="1" wrap="square" lIns="68575" tIns="34275" rIns="68575" bIns="34275" anchor="ctr" anchorCtr="0">
            <a:noAutofit/>
          </a:bodyPr>
          <a:lstStyle/>
          <a:p>
            <a:pPr marL="0" lvl="0" indent="0" algn="l" rtl="0">
              <a:spcBef>
                <a:spcPts val="0"/>
              </a:spcBef>
              <a:spcAft>
                <a:spcPts val="0"/>
              </a:spcAft>
              <a:buNone/>
            </a:pPr>
            <a:r>
              <a:rPr lang="en" sz="2300" b="1">
                <a:solidFill>
                  <a:srgbClr val="000000"/>
                </a:solidFill>
                <a:latin typeface="Muli"/>
                <a:ea typeface="Muli"/>
                <a:cs typeface="Muli"/>
                <a:sym typeface="Muli"/>
              </a:rPr>
              <a:t>Respecting </a:t>
            </a:r>
            <a:r>
              <a:rPr lang="en" sz="2300" b="1">
                <a:solidFill>
                  <a:srgbClr val="00B3D1"/>
                </a:solidFill>
                <a:latin typeface="Muli"/>
                <a:ea typeface="Muli"/>
                <a:cs typeface="Muli"/>
                <a:sym typeface="Muli"/>
              </a:rPr>
              <a:t>privacy</a:t>
            </a:r>
            <a:endParaRPr sz="2300" b="1">
              <a:solidFill>
                <a:srgbClr val="00B3D1"/>
              </a:solidFill>
              <a:latin typeface="Muli"/>
              <a:ea typeface="Muli"/>
              <a:cs typeface="Muli"/>
              <a:sym typeface="Muli"/>
            </a:endParaRPr>
          </a:p>
        </p:txBody>
      </p:sp>
      <p:pic>
        <p:nvPicPr>
          <p:cNvPr id="371" name="Google Shape;371;p68"/>
          <p:cNvPicPr preferRelativeResize="0"/>
          <p:nvPr/>
        </p:nvPicPr>
        <p:blipFill rotWithShape="1">
          <a:blip r:embed="rId6">
            <a:alphaModFix/>
          </a:blip>
          <a:srcRect l="12669" r="23342"/>
          <a:stretch/>
        </p:blipFill>
        <p:spPr>
          <a:xfrm>
            <a:off x="2655984" y="4058200"/>
            <a:ext cx="776033" cy="808500"/>
          </a:xfrm>
          <a:prstGeom prst="rect">
            <a:avLst/>
          </a:prstGeom>
          <a:noFill/>
          <a:ln>
            <a:noFill/>
          </a:ln>
        </p:spPr>
      </p:pic>
      <p:sp>
        <p:nvSpPr>
          <p:cNvPr id="372" name="Google Shape;372;p68"/>
          <p:cNvSpPr/>
          <p:nvPr/>
        </p:nvSpPr>
        <p:spPr>
          <a:xfrm>
            <a:off x="4181850" y="1339050"/>
            <a:ext cx="4222500" cy="3572100"/>
          </a:xfrm>
          <a:prstGeom prst="rect">
            <a:avLst/>
          </a:prstGeom>
          <a:solidFill>
            <a:schemeClr val="dk1">
              <a:alpha val="49800"/>
            </a:schemeClr>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0800">
              <a:solidFill>
                <a:schemeClr val="lt1"/>
              </a:solidFill>
              <a:latin typeface="Calibri"/>
              <a:ea typeface="Calibri"/>
              <a:cs typeface="Calibri"/>
              <a:sym typeface="Calibri"/>
            </a:endParaRPr>
          </a:p>
        </p:txBody>
      </p:sp>
      <p:sp>
        <p:nvSpPr>
          <p:cNvPr id="373" name="Google Shape;373;p68"/>
          <p:cNvSpPr/>
          <p:nvPr/>
        </p:nvSpPr>
        <p:spPr>
          <a:xfrm>
            <a:off x="4532513" y="2021919"/>
            <a:ext cx="3521100" cy="1454100"/>
          </a:xfrm>
          <a:prstGeom prst="rect">
            <a:avLst/>
          </a:prstGeom>
          <a:noFill/>
          <a:ln>
            <a:noFill/>
          </a:ln>
        </p:spPr>
        <p:txBody>
          <a:bodyPr spcFirstLastPara="1" wrap="square" lIns="68575" tIns="34275" rIns="68575" bIns="34275" anchor="t" anchorCtr="0">
            <a:noAutofit/>
          </a:bodyPr>
          <a:lstStyle/>
          <a:p>
            <a:pPr marL="0" lvl="0" indent="0" algn="just" rtl="0">
              <a:spcBef>
                <a:spcPts val="0"/>
              </a:spcBef>
              <a:spcAft>
                <a:spcPts val="0"/>
              </a:spcAft>
              <a:buClr>
                <a:schemeClr val="dk1"/>
              </a:buClr>
              <a:buSzPts val="1100"/>
              <a:buFont typeface="Arial"/>
              <a:buNone/>
            </a:pPr>
            <a:r>
              <a:rPr lang="en" sz="1500" b="1" i="1">
                <a:solidFill>
                  <a:schemeClr val="lt1"/>
                </a:solidFill>
                <a:latin typeface="Muli"/>
                <a:ea typeface="Muli"/>
                <a:cs typeface="Muli"/>
                <a:sym typeface="Muli"/>
              </a:rPr>
              <a:t>“I would prefer the fingerprint scanning to the SIM card scanning because the SIM card would be seen by everyone, but no one would know whose finger it is. It is private.” </a:t>
            </a:r>
            <a:endParaRPr sz="1500" b="1" i="1">
              <a:solidFill>
                <a:schemeClr val="lt1"/>
              </a:solidFill>
              <a:latin typeface="Muli"/>
              <a:ea typeface="Muli"/>
              <a:cs typeface="Muli"/>
              <a:sym typeface="Muli"/>
            </a:endParaRPr>
          </a:p>
          <a:p>
            <a:pPr marL="0" lvl="0" indent="0" algn="just" rtl="0">
              <a:spcBef>
                <a:spcPts val="0"/>
              </a:spcBef>
              <a:spcAft>
                <a:spcPts val="0"/>
              </a:spcAft>
              <a:buClr>
                <a:schemeClr val="dk1"/>
              </a:buClr>
              <a:buSzPts val="1100"/>
              <a:buFont typeface="Arial"/>
              <a:buNone/>
            </a:pPr>
            <a:endParaRPr sz="1500" b="1" i="1">
              <a:solidFill>
                <a:schemeClr val="lt1"/>
              </a:solidFill>
              <a:latin typeface="Muli"/>
              <a:ea typeface="Muli"/>
              <a:cs typeface="Muli"/>
              <a:sym typeface="Muli"/>
            </a:endParaRPr>
          </a:p>
          <a:p>
            <a:pPr marL="0" lvl="0" indent="0" algn="r" rtl="0">
              <a:spcBef>
                <a:spcPts val="0"/>
              </a:spcBef>
              <a:spcAft>
                <a:spcPts val="0"/>
              </a:spcAft>
              <a:buClr>
                <a:schemeClr val="dk1"/>
              </a:buClr>
              <a:buSzPts val="1100"/>
              <a:buFont typeface="Arial"/>
              <a:buNone/>
            </a:pPr>
            <a:r>
              <a:rPr lang="en" sz="1500">
                <a:solidFill>
                  <a:schemeClr val="lt1"/>
                </a:solidFill>
                <a:latin typeface="Muli"/>
                <a:ea typeface="Muli"/>
                <a:cs typeface="Muli"/>
                <a:sym typeface="Muli"/>
              </a:rPr>
              <a:t>- Woman re-initiating ART in a clinical trial in Malawi</a:t>
            </a:r>
            <a:endParaRPr sz="1500">
              <a:solidFill>
                <a:schemeClr val="lt1"/>
              </a:solidFill>
              <a:latin typeface="Muli"/>
              <a:ea typeface="Muli"/>
              <a:cs typeface="Muli"/>
              <a:sym typeface="Muli"/>
            </a:endParaRPr>
          </a:p>
          <a:p>
            <a:pPr marL="0" lvl="0" indent="0" algn="l" rtl="0">
              <a:spcBef>
                <a:spcPts val="0"/>
              </a:spcBef>
              <a:spcAft>
                <a:spcPts val="0"/>
              </a:spcAft>
              <a:buClr>
                <a:schemeClr val="dk1"/>
              </a:buClr>
              <a:buSzPts val="1100"/>
              <a:buFont typeface="Arial"/>
              <a:buNone/>
            </a:pPr>
            <a:endParaRPr sz="1500">
              <a:solidFill>
                <a:schemeClr val="lt1"/>
              </a:solidFill>
              <a:latin typeface="Muli"/>
              <a:ea typeface="Muli"/>
              <a:cs typeface="Muli"/>
              <a:sym typeface="Muli"/>
            </a:endParaRPr>
          </a:p>
          <a:p>
            <a:pPr marL="0" lvl="0" indent="0" algn="l" rtl="0">
              <a:spcBef>
                <a:spcPts val="0"/>
              </a:spcBef>
              <a:spcAft>
                <a:spcPts val="0"/>
              </a:spcAft>
              <a:buClr>
                <a:schemeClr val="dk1"/>
              </a:buClr>
              <a:buSzPts val="1100"/>
              <a:buFont typeface="Arial"/>
              <a:buNone/>
            </a:pPr>
            <a:endParaRPr sz="1500">
              <a:solidFill>
                <a:schemeClr val="lt1"/>
              </a:solidFill>
              <a:latin typeface="Muli"/>
              <a:ea typeface="Muli"/>
              <a:cs typeface="Muli"/>
              <a:sym typeface="Mul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908D8E8C459B45AF77E35DA1EB0999" ma:contentTypeVersion="15" ma:contentTypeDescription="Create a new document." ma:contentTypeScope="" ma:versionID="ae81c1564db8305b2c3e187e3c675541">
  <xsd:schema xmlns:xsd="http://www.w3.org/2001/XMLSchema" xmlns:xs="http://www.w3.org/2001/XMLSchema" xmlns:p="http://schemas.microsoft.com/office/2006/metadata/properties" xmlns:ns2="6a75ed05-ff85-4414-a52e-11923ce870a0" xmlns:ns3="34a61f3d-317e-4662-8a3b-e0917a14e916" targetNamespace="http://schemas.microsoft.com/office/2006/metadata/properties" ma:root="true" ma:fieldsID="baa15ef982dbba849a1600b00a1c2504" ns2:_="" ns3:_="">
    <xsd:import namespace="6a75ed05-ff85-4414-a52e-11923ce870a0"/>
    <xsd:import namespace="34a61f3d-317e-4662-8a3b-e0917a14e91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75ed05-ff85-4414-a52e-11923ce870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5afc0f4-a91b-40be-b802-c7d006544dc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4a61f3d-317e-4662-8a3b-e0917a14e916"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9d7fb64-1b33-4494-ae62-5888f0970d82}" ma:internalName="TaxCatchAll" ma:showField="CatchAllData" ma:web="34a61f3d-317e-4662-8a3b-e0917a14e91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6a75ed05-ff85-4414-a52e-11923ce870a0">
      <Terms xmlns="http://schemas.microsoft.com/office/infopath/2007/PartnerControls"/>
    </lcf76f155ced4ddcb4097134ff3c332f>
    <TaxCatchAll xmlns="34a61f3d-317e-4662-8a3b-e0917a14e916" xsi:nil="true"/>
  </documentManagement>
</p:properties>
</file>

<file path=customXml/itemProps1.xml><?xml version="1.0" encoding="utf-8"?>
<ds:datastoreItem xmlns:ds="http://schemas.openxmlformats.org/officeDocument/2006/customXml" ds:itemID="{9A5F9303-D15D-445C-A642-2B37BE1C6DFE}"/>
</file>

<file path=customXml/itemProps2.xml><?xml version="1.0" encoding="utf-8"?>
<ds:datastoreItem xmlns:ds="http://schemas.openxmlformats.org/officeDocument/2006/customXml" ds:itemID="{7EC45C83-7C35-4111-8543-9D2560D76379}"/>
</file>

<file path=customXml/itemProps3.xml><?xml version="1.0" encoding="utf-8"?>
<ds:datastoreItem xmlns:ds="http://schemas.openxmlformats.org/officeDocument/2006/customXml" ds:itemID="{496431CA-A58B-4742-B5DB-A0BDDD63A693}"/>
</file>

<file path=docProps/app.xml><?xml version="1.0" encoding="utf-8"?>
<Properties xmlns="http://schemas.openxmlformats.org/officeDocument/2006/extended-properties" xmlns:vt="http://schemas.openxmlformats.org/officeDocument/2006/docPropsVTypes">
  <TotalTime>1174</TotalTime>
  <Words>507</Words>
  <Application>Microsoft Macintosh PowerPoint</Application>
  <PresentationFormat>On-screen Show (16:9)</PresentationFormat>
  <Paragraphs>124</Paragraphs>
  <Slides>16</Slides>
  <Notes>14</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16</vt:i4>
      </vt:variant>
    </vt:vector>
  </HeadingPairs>
  <TitlesOfParts>
    <vt:vector size="25" baseType="lpstr">
      <vt:lpstr>Open Sans Light</vt:lpstr>
      <vt:lpstr>Calibri</vt:lpstr>
      <vt:lpstr>Arial</vt:lpstr>
      <vt:lpstr>Muli</vt:lpstr>
      <vt:lpstr>Times New Roman</vt:lpstr>
      <vt:lpstr>Simple Light</vt:lpstr>
      <vt:lpstr>Office Theme</vt:lpstr>
      <vt:lpstr>Simple Light</vt:lpstr>
      <vt:lpstr>Simple Light</vt:lpstr>
      <vt:lpstr>PowerPoint Presentation</vt:lpstr>
      <vt:lpstr>PowerPoint Presentation</vt:lpstr>
      <vt:lpstr>PowerPoint Presentation</vt:lpstr>
      <vt:lpstr>PowerPoint Presentation</vt:lpstr>
      <vt:lpstr>A real-world example</vt:lpstr>
      <vt:lpstr>PowerPoint Presentation</vt:lpstr>
      <vt:lpstr>PowerPoint Presentation</vt:lpstr>
      <vt:lpstr>PowerPoint Presentation</vt:lpstr>
      <vt:lpstr>Respecting privacy</vt:lpstr>
      <vt:lpstr>Verified data can drive impact</vt:lpstr>
      <vt:lpstr>What to do? </vt:lpstr>
      <vt:lpstr>Project Last Mile </vt:lpstr>
      <vt:lpstr>We partner with world-leading organizations </vt:lpstr>
      <vt:lpstr>The Vital Data  Project</vt:lpstr>
      <vt:lpstr>Volunteer Brainstormers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Bill Hoggarth</cp:lastModifiedBy>
  <cp:revision>2</cp:revision>
  <dcterms:modified xsi:type="dcterms:W3CDTF">2022-05-31T13:44:32Z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0x01010060908D8E8C459B45AF77E35DA1EB0999</vt:lpwstr>
  </property>
</Properties>
</file>